
<file path=[Content_Types].xml><?xml version="1.0" encoding="utf-8"?>
<Types xmlns="http://schemas.openxmlformats.org/package/2006/content-types">
  <Default Extension="avi" ContentType="video/x-msvideo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56D3A-4943-49B5-8912-1A6B1D5D6D2C}" v="90" dt="2020-08-03T19:51:34.557"/>
    <p1510:client id="{11FF853A-26CC-4314-85F1-D69DC15A4707}" v="8" dt="2020-08-03T18:55:39.289"/>
    <p1510:client id="{21EC5B71-D9DD-425D-A7FD-DCD558858689}" v="36" dt="2020-08-03T17:41:15.663"/>
    <p1510:client id="{234FDD78-52C9-4A9C-AA58-E096D0B4D794}" v="1" dt="2020-08-03T23:21:53.289"/>
    <p1510:client id="{28C6401F-63A7-4CF9-B588-148CF4788D54}" v="4" dt="2020-08-03T19:39:21.382"/>
    <p1510:client id="{29FCF4C7-9BEF-43FA-BA01-30F0BBD3726B}" v="22" dt="2020-08-03T17:21:35.936"/>
    <p1510:client id="{2E450CE7-13AA-474C-95A8-DFA9977C5477}" v="4" dt="2020-08-03T20:33:10.964"/>
    <p1510:client id="{373B13B0-A3AC-41A5-BE4D-52349F48D2E6}" v="10" dt="2020-08-04T06:22:50.895"/>
    <p1510:client id="{494CCE57-D147-4E64-B1F2-E184FE17C386}" v="412" dt="2020-08-03T18:15:51.442"/>
    <p1510:client id="{5858BA6D-AD26-475A-8E57-23ECBE512A6F}" v="4" dt="2020-08-03T21:30:15.561"/>
    <p1510:client id="{597BF1BB-4738-44F2-9474-32CF5CDA47D2}" v="42" dt="2020-08-03T18:39:22.755"/>
    <p1510:client id="{6E99F0C3-E274-4F9D-A34E-A145EFE972CF}" v="17" dt="2020-08-04T05:55:41.002"/>
    <p1510:client id="{7570CDEA-639A-49F3-9A07-2FA03FFB06D9}" v="195" dt="2020-08-04T13:41:56.657"/>
    <p1510:client id="{8E25D431-7D99-418D-B6DB-55113B3953EF}" v="48" dt="2020-08-04T12:41:11.569"/>
    <p1510:client id="{AA7876AD-9239-4C91-B624-2F1BC188A1D5}" v="162" dt="2020-08-03T20:52:56.582"/>
    <p1510:client id="{AB960136-9923-4B13-998D-DABCE621293A}" v="293" dt="2020-08-03T17:25:49.240"/>
    <p1510:client id="{AE0DF399-1A19-304E-9034-A0ED4B990656}" v="387" dt="2020-08-03T21:37:08.784"/>
    <p1510:client id="{B41A35E4-C04A-4C0C-B67E-5B801DBB33F2}" v="287" dt="2020-08-03T17:49:29.891"/>
    <p1510:client id="{B9D79571-BC51-4905-9E43-0F1D6C7F5217}" v="83" dt="2020-08-03T21:16:13.943"/>
    <p1510:client id="{C68FC48C-32A3-4F46-9D58-F48AC3F22434}" v="178" dt="2020-08-03T18:41:13.737"/>
    <p1510:client id="{DB67EA43-D78B-4DC0-A29F-BB60A517C680}" v="17" dt="2020-08-03T21:18:45.558"/>
    <p1510:client id="{E1B68398-5DA3-47CD-970E-B2336F319519}" v="3" dt="2020-08-03T20:57:12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 Andrew Geniza" userId="S::dag366@nau.edu::b8b83508-7974-4c96-ba2b-005417afc527" providerId="AD" clId="Web-{E1B68398-5DA3-47CD-970E-B2336F319519}"/>
    <pc:docChg chg="modSld">
      <pc:chgData name="Davis Andrew Geniza" userId="S::dag366@nau.edu::b8b83508-7974-4c96-ba2b-005417afc527" providerId="AD" clId="Web-{E1B68398-5DA3-47CD-970E-B2336F319519}" dt="2020-08-03T20:57:12.198" v="1" actId="1076"/>
      <pc:docMkLst>
        <pc:docMk/>
      </pc:docMkLst>
      <pc:sldChg chg="addSp modSp">
        <pc:chgData name="Davis Andrew Geniza" userId="S::dag366@nau.edu::b8b83508-7974-4c96-ba2b-005417afc527" providerId="AD" clId="Web-{E1B68398-5DA3-47CD-970E-B2336F319519}" dt="2020-08-03T20:57:12.198" v="1" actId="1076"/>
        <pc:sldMkLst>
          <pc:docMk/>
          <pc:sldMk cId="1706119577" sldId="260"/>
        </pc:sldMkLst>
        <pc:picChg chg="add mod">
          <ac:chgData name="Davis Andrew Geniza" userId="S::dag366@nau.edu::b8b83508-7974-4c96-ba2b-005417afc527" providerId="AD" clId="Web-{E1B68398-5DA3-47CD-970E-B2336F319519}" dt="2020-08-03T20:57:12.198" v="1" actId="1076"/>
          <ac:picMkLst>
            <pc:docMk/>
            <pc:sldMk cId="1706119577" sldId="260"/>
            <ac:picMk id="7" creationId="{AEEF4E23-23A1-4E0E-84B9-C2BFA1511B53}"/>
          </ac:picMkLst>
        </pc:picChg>
      </pc:sldChg>
    </pc:docChg>
  </pc:docChgLst>
  <pc:docChgLst>
    <pc:chgData name="Ryan Austin Fortier" userId="577a8934-0c45-43a5-87f3-1d6df004ef57" providerId="ADAL" clId="{AE0DF399-1A19-304E-9034-A0ED4B990656}"/>
    <pc:docChg chg="custSel modSld">
      <pc:chgData name="Ryan Austin Fortier" userId="577a8934-0c45-43a5-87f3-1d6df004ef57" providerId="ADAL" clId="{AE0DF399-1A19-304E-9034-A0ED4B990656}" dt="2020-08-03T21:37:08.784" v="387"/>
      <pc:docMkLst>
        <pc:docMk/>
      </pc:docMkLst>
      <pc:sldChg chg="addSp delSp modSp modTransition modAnim">
        <pc:chgData name="Ryan Austin Fortier" userId="577a8934-0c45-43a5-87f3-1d6df004ef57" providerId="ADAL" clId="{AE0DF399-1A19-304E-9034-A0ED4B990656}" dt="2020-08-03T21:37:08.784" v="387"/>
        <pc:sldMkLst>
          <pc:docMk/>
          <pc:sldMk cId="3442978854" sldId="258"/>
        </pc:sldMkLst>
        <pc:spChg chg="del">
          <ac:chgData name="Ryan Austin Fortier" userId="577a8934-0c45-43a5-87f3-1d6df004ef57" providerId="ADAL" clId="{AE0DF399-1A19-304E-9034-A0ED4B990656}" dt="2020-08-03T19:34:21.631" v="0" actId="931"/>
          <ac:spMkLst>
            <pc:docMk/>
            <pc:sldMk cId="3442978854" sldId="258"/>
            <ac:spMk id="3" creationId="{C3A963EF-CBE6-4EC5-861E-01EDAA03BC5E}"/>
          </ac:spMkLst>
        </pc:spChg>
        <pc:spChg chg="add del mod">
          <ac:chgData name="Ryan Austin Fortier" userId="577a8934-0c45-43a5-87f3-1d6df004ef57" providerId="ADAL" clId="{AE0DF399-1A19-304E-9034-A0ED4B990656}" dt="2020-08-03T19:36:06.662" v="15"/>
          <ac:spMkLst>
            <pc:docMk/>
            <pc:sldMk cId="3442978854" sldId="258"/>
            <ac:spMk id="10" creationId="{BC79D84D-039A-5140-810F-B8BA49C743F2}"/>
          </ac:spMkLst>
        </pc:spChg>
        <pc:spChg chg="add mod">
          <ac:chgData name="Ryan Austin Fortier" userId="577a8934-0c45-43a5-87f3-1d6df004ef57" providerId="ADAL" clId="{AE0DF399-1A19-304E-9034-A0ED4B990656}" dt="2020-08-03T20:34:47.903" v="385" actId="20577"/>
          <ac:spMkLst>
            <pc:docMk/>
            <pc:sldMk cId="3442978854" sldId="258"/>
            <ac:spMk id="11" creationId="{3FB30AE1-7D3E-DE40-8E03-2CC9AC2C24C9}"/>
          </ac:spMkLst>
        </pc:spChg>
        <pc:spChg chg="add mod">
          <ac:chgData name="Ryan Austin Fortier" userId="577a8934-0c45-43a5-87f3-1d6df004ef57" providerId="ADAL" clId="{AE0DF399-1A19-304E-9034-A0ED4B990656}" dt="2020-08-03T19:53:46.001" v="193" actId="5793"/>
          <ac:spMkLst>
            <pc:docMk/>
            <pc:sldMk cId="3442978854" sldId="258"/>
            <ac:spMk id="12" creationId="{70D0162A-EE9D-D24F-8F6E-9BC7816F70B3}"/>
          </ac:spMkLst>
        </pc:spChg>
        <pc:picChg chg="add mod">
          <ac:chgData name="Ryan Austin Fortier" userId="577a8934-0c45-43a5-87f3-1d6df004ef57" providerId="ADAL" clId="{AE0DF399-1A19-304E-9034-A0ED4B990656}" dt="2020-08-03T19:34:45.225" v="2" actId="1076"/>
          <ac:picMkLst>
            <pc:docMk/>
            <pc:sldMk cId="3442978854" sldId="258"/>
            <ac:picMk id="7" creationId="{918DB0C5-7E1C-0548-AB76-009EBFB33550}"/>
          </ac:picMkLst>
        </pc:picChg>
        <pc:picChg chg="add mod">
          <ac:chgData name="Ryan Austin Fortier" userId="577a8934-0c45-43a5-87f3-1d6df004ef57" providerId="ADAL" clId="{AE0DF399-1A19-304E-9034-A0ED4B990656}" dt="2020-08-03T19:35:38.888" v="10" actId="1076"/>
          <ac:picMkLst>
            <pc:docMk/>
            <pc:sldMk cId="3442978854" sldId="258"/>
            <ac:picMk id="9" creationId="{21550D2F-F7E1-0640-AEC0-C05F324A57DE}"/>
          </ac:picMkLst>
        </pc:picChg>
        <pc:picChg chg="add del mod">
          <ac:chgData name="Ryan Austin Fortier" userId="577a8934-0c45-43a5-87f3-1d6df004ef57" providerId="ADAL" clId="{AE0DF399-1A19-304E-9034-A0ED4B990656}" dt="2020-08-03T21:37:08.784" v="387"/>
          <ac:picMkLst>
            <pc:docMk/>
            <pc:sldMk cId="3442978854" sldId="258"/>
            <ac:picMk id="13" creationId="{85024180-096A-0D40-BBBF-1ACD016F687E}"/>
          </ac:picMkLst>
        </pc:picChg>
        <pc:picChg chg="add mod">
          <ac:chgData name="Ryan Austin Fortier" userId="577a8934-0c45-43a5-87f3-1d6df004ef57" providerId="ADAL" clId="{AE0DF399-1A19-304E-9034-A0ED4B990656}" dt="2020-08-03T21:37:08.784" v="387"/>
          <ac:picMkLst>
            <pc:docMk/>
            <pc:sldMk cId="3442978854" sldId="258"/>
            <ac:picMk id="14" creationId="{6CFF7E1E-90FC-724A-8967-38C82C63E9D5}"/>
          </ac:picMkLst>
        </pc:picChg>
      </pc:sldChg>
    </pc:docChg>
  </pc:docChgLst>
  <pc:docChgLst>
    <pc:chgData name="Alec Joseph Boyce" userId="dd37a724-d2df-40a3-9e3e-bead832e3ce3" providerId="ADAL" clId="{DB67EA43-D78B-4DC0-A29F-BB60A517C680}"/>
    <pc:docChg chg="modSld">
      <pc:chgData name="Alec Joseph Boyce" userId="dd37a724-d2df-40a3-9e3e-bead832e3ce3" providerId="ADAL" clId="{DB67EA43-D78B-4DC0-A29F-BB60A517C680}" dt="2020-08-03T21:18:45.558" v="16"/>
      <pc:docMkLst>
        <pc:docMk/>
      </pc:docMkLst>
      <pc:sldChg chg="addSp delSp modSp modTransition modAnim">
        <pc:chgData name="Alec Joseph Boyce" userId="dd37a724-d2df-40a3-9e3e-bead832e3ce3" providerId="ADAL" clId="{DB67EA43-D78B-4DC0-A29F-BB60A517C680}" dt="2020-08-03T21:18:45.558" v="16"/>
        <pc:sldMkLst>
          <pc:docMk/>
          <pc:sldMk cId="2462703502" sldId="259"/>
        </pc:sldMkLst>
        <pc:picChg chg="add del mod">
          <ac:chgData name="Alec Joseph Boyce" userId="dd37a724-d2df-40a3-9e3e-bead832e3ce3" providerId="ADAL" clId="{DB67EA43-D78B-4DC0-A29F-BB60A517C680}" dt="2020-08-03T21:01:58.668" v="1"/>
          <ac:picMkLst>
            <pc:docMk/>
            <pc:sldMk cId="2462703502" sldId="259"/>
            <ac:picMk id="8" creationId="{5DCC2EE6-A2D8-4B9C-9998-0AC7AA2FFEF8}"/>
          </ac:picMkLst>
        </pc:picChg>
        <pc:picChg chg="add del mod">
          <ac:chgData name="Alec Joseph Boyce" userId="dd37a724-d2df-40a3-9e3e-bead832e3ce3" providerId="ADAL" clId="{DB67EA43-D78B-4DC0-A29F-BB60A517C680}" dt="2020-08-03T21:05:52.087" v="3"/>
          <ac:picMkLst>
            <pc:docMk/>
            <pc:sldMk cId="2462703502" sldId="259"/>
            <ac:picMk id="9" creationId="{F2840C78-6FF2-4A2F-993F-FAC6691F5BBC}"/>
          </ac:picMkLst>
        </pc:picChg>
        <pc:picChg chg="add del mod">
          <ac:chgData name="Alec Joseph Boyce" userId="dd37a724-d2df-40a3-9e3e-bead832e3ce3" providerId="ADAL" clId="{DB67EA43-D78B-4DC0-A29F-BB60A517C680}" dt="2020-08-03T21:07:09.203" v="5"/>
          <ac:picMkLst>
            <pc:docMk/>
            <pc:sldMk cId="2462703502" sldId="259"/>
            <ac:picMk id="10" creationId="{EC11620E-2766-43A9-9E07-2BE7AD92D11C}"/>
          </ac:picMkLst>
        </pc:picChg>
        <pc:picChg chg="add del mod">
          <ac:chgData name="Alec Joseph Boyce" userId="dd37a724-d2df-40a3-9e3e-bead832e3ce3" providerId="ADAL" clId="{DB67EA43-D78B-4DC0-A29F-BB60A517C680}" dt="2020-08-03T21:09:10.638" v="7"/>
          <ac:picMkLst>
            <pc:docMk/>
            <pc:sldMk cId="2462703502" sldId="259"/>
            <ac:picMk id="11" creationId="{19C7000A-D428-4752-B84E-69233FE4C5A2}"/>
          </ac:picMkLst>
        </pc:picChg>
        <pc:picChg chg="add del mod">
          <ac:chgData name="Alec Joseph Boyce" userId="dd37a724-d2df-40a3-9e3e-bead832e3ce3" providerId="ADAL" clId="{DB67EA43-D78B-4DC0-A29F-BB60A517C680}" dt="2020-08-03T21:09:59.588" v="9"/>
          <ac:picMkLst>
            <pc:docMk/>
            <pc:sldMk cId="2462703502" sldId="259"/>
            <ac:picMk id="12" creationId="{D3D7559E-ED7A-4405-984A-EE219D7E8364}"/>
          </ac:picMkLst>
        </pc:picChg>
        <pc:picChg chg="add del mod">
          <ac:chgData name="Alec Joseph Boyce" userId="dd37a724-d2df-40a3-9e3e-bead832e3ce3" providerId="ADAL" clId="{DB67EA43-D78B-4DC0-A29F-BB60A517C680}" dt="2020-08-03T21:14:03.853" v="11"/>
          <ac:picMkLst>
            <pc:docMk/>
            <pc:sldMk cId="2462703502" sldId="259"/>
            <ac:picMk id="13" creationId="{649E4615-5931-4B0B-9150-2026C9F9F7BE}"/>
          </ac:picMkLst>
        </pc:picChg>
        <pc:picChg chg="add del mod">
          <ac:chgData name="Alec Joseph Boyce" userId="dd37a724-d2df-40a3-9e3e-bead832e3ce3" providerId="ADAL" clId="{DB67EA43-D78B-4DC0-A29F-BB60A517C680}" dt="2020-08-03T21:14:20.270" v="13"/>
          <ac:picMkLst>
            <pc:docMk/>
            <pc:sldMk cId="2462703502" sldId="259"/>
            <ac:picMk id="14" creationId="{7CD46A5E-FEFF-479C-A508-345A86879A8C}"/>
          </ac:picMkLst>
        </pc:picChg>
        <pc:picChg chg="add del mod">
          <ac:chgData name="Alec Joseph Boyce" userId="dd37a724-d2df-40a3-9e3e-bead832e3ce3" providerId="ADAL" clId="{DB67EA43-D78B-4DC0-A29F-BB60A517C680}" dt="2020-08-03T21:16:25.711" v="15"/>
          <ac:picMkLst>
            <pc:docMk/>
            <pc:sldMk cId="2462703502" sldId="259"/>
            <ac:picMk id="15" creationId="{FB07B66C-9785-4D63-A2BB-3BABD0EA7628}"/>
          </ac:picMkLst>
        </pc:picChg>
        <pc:picChg chg="add mod">
          <ac:chgData name="Alec Joseph Boyce" userId="dd37a724-d2df-40a3-9e3e-bead832e3ce3" providerId="ADAL" clId="{DB67EA43-D78B-4DC0-A29F-BB60A517C680}" dt="2020-08-03T21:18:45.558" v="16"/>
          <ac:picMkLst>
            <pc:docMk/>
            <pc:sldMk cId="2462703502" sldId="259"/>
            <ac:picMk id="16" creationId="{B44B8249-C6D5-4FA8-9D66-7BEDE73A7210}"/>
          </ac:picMkLst>
        </pc:picChg>
      </pc:sldChg>
    </pc:docChg>
  </pc:docChgLst>
  <pc:docChgLst>
    <pc:chgData name="Davis Geniza" userId="b8b83508-7974-4c96-ba2b-005417afc527" providerId="ADAL" clId="{2E450CE7-13AA-474C-95A8-DFA9977C5477}"/>
    <pc:docChg chg="modSld">
      <pc:chgData name="Davis Geniza" userId="b8b83508-7974-4c96-ba2b-005417afc527" providerId="ADAL" clId="{2E450CE7-13AA-474C-95A8-DFA9977C5477}" dt="2020-08-03T20:33:10.964" v="3"/>
      <pc:docMkLst>
        <pc:docMk/>
      </pc:docMkLst>
      <pc:sldChg chg="addSp delSp modSp">
        <pc:chgData name="Davis Geniza" userId="b8b83508-7974-4c96-ba2b-005417afc527" providerId="ADAL" clId="{2E450CE7-13AA-474C-95A8-DFA9977C5477}" dt="2020-08-03T20:33:10.964" v="3"/>
        <pc:sldMkLst>
          <pc:docMk/>
          <pc:sldMk cId="1706119577" sldId="260"/>
        </pc:sldMkLst>
        <pc:picChg chg="add del mod">
          <ac:chgData name="Davis Geniza" userId="b8b83508-7974-4c96-ba2b-005417afc527" providerId="ADAL" clId="{2E450CE7-13AA-474C-95A8-DFA9977C5477}" dt="2020-08-03T20:24:31.634" v="1"/>
          <ac:picMkLst>
            <pc:docMk/>
            <pc:sldMk cId="1706119577" sldId="260"/>
            <ac:picMk id="7" creationId="{0929F442-B167-4187-9091-56CA3D0DD781}"/>
          </ac:picMkLst>
        </pc:picChg>
        <pc:picChg chg="add del mod">
          <ac:chgData name="Davis Geniza" userId="b8b83508-7974-4c96-ba2b-005417afc527" providerId="ADAL" clId="{2E450CE7-13AA-474C-95A8-DFA9977C5477}" dt="2020-08-03T20:28:02.157" v="2"/>
          <ac:picMkLst>
            <pc:docMk/>
            <pc:sldMk cId="1706119577" sldId="260"/>
            <ac:picMk id="8" creationId="{435F4075-2C94-4D07-98F0-29B96379D9D2}"/>
          </ac:picMkLst>
        </pc:picChg>
        <pc:picChg chg="add del mod">
          <ac:chgData name="Davis Geniza" userId="b8b83508-7974-4c96-ba2b-005417afc527" providerId="ADAL" clId="{2E450CE7-13AA-474C-95A8-DFA9977C5477}" dt="2020-08-03T20:33:10.964" v="3"/>
          <ac:picMkLst>
            <pc:docMk/>
            <pc:sldMk cId="1706119577" sldId="260"/>
            <ac:picMk id="9" creationId="{A9A7E864-7444-4E74-821A-28FB7B30BBA8}"/>
          </ac:picMkLst>
        </pc:picChg>
        <pc:picChg chg="add mod">
          <ac:chgData name="Davis Geniza" userId="b8b83508-7974-4c96-ba2b-005417afc527" providerId="ADAL" clId="{2E450CE7-13AA-474C-95A8-DFA9977C5477}" dt="2020-08-03T20:33:10.964" v="3"/>
          <ac:picMkLst>
            <pc:docMk/>
            <pc:sldMk cId="1706119577" sldId="260"/>
            <ac:picMk id="10" creationId="{A3514FB9-5E37-4A12-832C-9FD06E306C22}"/>
          </ac:picMkLst>
        </pc:picChg>
      </pc:sldChg>
    </pc:docChg>
  </pc:docChgLst>
  <pc:docChgLst>
    <pc:chgData name="Davis Andrew Geniza" userId="S::dag366@nau.edu::b8b83508-7974-4c96-ba2b-005417afc527" providerId="AD" clId="Web-{442C36B1-0E00-42F3-9777-235A52042116}"/>
    <pc:docChg chg="addSld modSld addMainMaster delMainMaster">
      <pc:chgData name="Davis Andrew Geniza" userId="S::dag366@nau.edu::b8b83508-7974-4c96-ba2b-005417afc527" providerId="AD" clId="Web-{442C36B1-0E00-42F3-9777-235A52042116}" dt="2020-07-30T19:12:56.622" v="23"/>
      <pc:docMkLst>
        <pc:docMk/>
      </pc:docMkLst>
      <pc:sldChg chg="addSp delSp modSp mod setBg modClrScheme delAnim setClrOvrMap chgLayout">
        <pc:chgData name="Davis Andrew Geniza" userId="S::dag366@nau.edu::b8b83508-7974-4c96-ba2b-005417afc527" providerId="AD" clId="Web-{442C36B1-0E00-42F3-9777-235A52042116}" dt="2020-07-30T19:12:56.622" v="23"/>
        <pc:sldMkLst>
          <pc:docMk/>
          <pc:sldMk cId="109857222" sldId="256"/>
        </pc:sldMkLst>
        <pc:spChg chg="mod">
          <ac:chgData name="Davis Andrew Geniza" userId="S::dag366@nau.edu::b8b83508-7974-4c96-ba2b-005417afc527" providerId="AD" clId="Web-{442C36B1-0E00-42F3-9777-235A52042116}" dt="2020-07-30T19:12:56.622" v="2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vis Andrew Geniza" userId="S::dag366@nau.edu::b8b83508-7974-4c96-ba2b-005417afc527" providerId="AD" clId="Web-{442C36B1-0E00-42F3-9777-235A52042116}" dt="2020-07-30T19:12:56.622" v="23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Davis Andrew Geniza" userId="S::dag366@nau.edu::b8b83508-7974-4c96-ba2b-005417afc527" providerId="AD" clId="Web-{442C36B1-0E00-42F3-9777-235A52042116}" dt="2020-07-30T19:12:56.622" v="23"/>
          <ac:spMkLst>
            <pc:docMk/>
            <pc:sldMk cId="109857222" sldId="256"/>
            <ac:spMk id="5" creationId="{E10907E1-6252-4B81-B969-9BE1763D14C5}"/>
          </ac:spMkLst>
        </pc:spChg>
        <pc:spChg chg="add">
          <ac:chgData name="Davis Andrew Geniza" userId="S::dag366@nau.edu::b8b83508-7974-4c96-ba2b-005417afc527" providerId="AD" clId="Web-{442C36B1-0E00-42F3-9777-235A52042116}" dt="2020-07-30T19:12:56.622" v="23"/>
          <ac:spMkLst>
            <pc:docMk/>
            <pc:sldMk cId="109857222" sldId="256"/>
            <ac:spMk id="7" creationId="{F4F03952-05F5-4DE9-9EF5-C4463C19653A}"/>
          </ac:spMkLst>
        </pc:spChg>
        <pc:spChg chg="add del">
          <ac:chgData name="Davis Andrew Geniza" userId="S::dag366@nau.edu::b8b83508-7974-4c96-ba2b-005417afc527" providerId="AD" clId="Web-{442C36B1-0E00-42F3-9777-235A52042116}" dt="2020-07-30T19:12:16.995" v="3"/>
          <ac:spMkLst>
            <pc:docMk/>
            <pc:sldMk cId="109857222" sldId="256"/>
            <ac:spMk id="8" creationId="{B66F8A2C-B8CF-4B20-9A73-2ADCF6302755}"/>
          </ac:spMkLst>
        </pc:spChg>
        <pc:spChg chg="add del">
          <ac:chgData name="Davis Andrew Geniza" userId="S::dag366@nau.edu::b8b83508-7974-4c96-ba2b-005417afc527" providerId="AD" clId="Web-{442C36B1-0E00-42F3-9777-235A52042116}" dt="2020-07-30T19:12:13.338" v="1"/>
          <ac:spMkLst>
            <pc:docMk/>
            <pc:sldMk cId="109857222" sldId="256"/>
            <ac:spMk id="9" creationId="{0671A8AE-40A1-4631-A6B8-581AFF065482}"/>
          </ac:spMkLst>
        </pc:spChg>
        <pc:spChg chg="add del">
          <ac:chgData name="Davis Andrew Geniza" userId="S::dag366@nau.edu::b8b83508-7974-4c96-ba2b-005417afc527" providerId="AD" clId="Web-{442C36B1-0E00-42F3-9777-235A52042116}" dt="2020-07-30T19:12:16.995" v="3"/>
          <ac:spMkLst>
            <pc:docMk/>
            <pc:sldMk cId="109857222" sldId="256"/>
            <ac:spMk id="10" creationId="{B5DD78E9-DE0D-47AF-A0DB-F475221E3DC7}"/>
          </ac:spMkLst>
        </pc:spChg>
        <pc:spChg chg="add del">
          <ac:chgData name="Davis Andrew Geniza" userId="S::dag366@nau.edu::b8b83508-7974-4c96-ba2b-005417afc527" providerId="AD" clId="Web-{442C36B1-0E00-42F3-9777-235A52042116}" dt="2020-07-30T19:12:13.338" v="1"/>
          <ac:spMkLst>
            <pc:docMk/>
            <pc:sldMk cId="109857222" sldId="256"/>
            <ac:spMk id="11" creationId="{A44CD100-6267-4E62-AA64-2182A3A6A1C0}"/>
          </ac:spMkLst>
        </pc:spChg>
        <pc:spChg chg="add del">
          <ac:chgData name="Davis Andrew Geniza" userId="S::dag366@nau.edu::b8b83508-7974-4c96-ba2b-005417afc527" providerId="AD" clId="Web-{442C36B1-0E00-42F3-9777-235A52042116}" dt="2020-07-30T19:12:16.995" v="3"/>
          <ac:spMkLst>
            <pc:docMk/>
            <pc:sldMk cId="109857222" sldId="256"/>
            <ac:spMk id="12" creationId="{A118D329-2010-4A15-B57C-429FFAE35B11}"/>
          </ac:spMkLst>
        </pc:spChg>
        <pc:spChg chg="add">
          <ac:chgData name="Davis Andrew Geniza" userId="S::dag366@nau.edu::b8b83508-7974-4c96-ba2b-005417afc527" providerId="AD" clId="Web-{442C36B1-0E00-42F3-9777-235A52042116}" dt="2020-07-30T19:12:56.622" v="23"/>
          <ac:spMkLst>
            <pc:docMk/>
            <pc:sldMk cId="109857222" sldId="256"/>
            <ac:spMk id="13" creationId="{7153DC5D-7DE9-4B29-BD44-19A6C9E9D71D}"/>
          </ac:spMkLst>
        </pc:spChg>
        <pc:picChg chg="add del">
          <ac:chgData name="Davis Andrew Geniza" userId="S::dag366@nau.edu::b8b83508-7974-4c96-ba2b-005417afc527" providerId="AD" clId="Web-{442C36B1-0E00-42F3-9777-235A52042116}" dt="2020-07-30T19:12:13.338" v="1"/>
          <ac:picMkLst>
            <pc:docMk/>
            <pc:sldMk cId="109857222" sldId="256"/>
            <ac:picMk id="4" creationId="{3BB09CE7-628B-45C8-84A6-69193718BB39}"/>
          </ac:picMkLst>
        </pc:picChg>
        <pc:cxnChg chg="add del">
          <ac:chgData name="Davis Andrew Geniza" userId="S::dag366@nau.edu::b8b83508-7974-4c96-ba2b-005417afc527" providerId="AD" clId="Web-{442C36B1-0E00-42F3-9777-235A52042116}" dt="2020-07-30T19:12:16.995" v="3"/>
          <ac:cxnSpMkLst>
            <pc:docMk/>
            <pc:sldMk cId="109857222" sldId="256"/>
            <ac:cxnSpMk id="14" creationId="{994262BC-EE98-4BD6-82DB-4955E8DCC290}"/>
          </ac:cxnSpMkLst>
        </pc:cxnChg>
      </pc:sldChg>
      <pc:sldChg chg="new">
        <pc:chgData name="Davis Andrew Geniza" userId="S::dag366@nau.edu::b8b83508-7974-4c96-ba2b-005417afc527" providerId="AD" clId="Web-{442C36B1-0E00-42F3-9777-235A52042116}" dt="2020-07-30T19:12:22.229" v="5"/>
        <pc:sldMkLst>
          <pc:docMk/>
          <pc:sldMk cId="3874893271" sldId="257"/>
        </pc:sldMkLst>
      </pc:sldChg>
      <pc:sldMasterChg chg="add del addSldLayout delSldLayout">
        <pc:chgData name="Davis Andrew Geniza" userId="S::dag366@nau.edu::b8b83508-7974-4c96-ba2b-005417afc527" providerId="AD" clId="Web-{442C36B1-0E00-42F3-9777-235A52042116}" dt="2020-07-30T19:12:17.026" v="4"/>
        <pc:sldMasterMkLst>
          <pc:docMk/>
          <pc:sldMasterMk cId="2460954070" sldId="2147483660"/>
        </pc:sldMasterMkLst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replId addSldLayout delSldLayout">
        <pc:chgData name="Davis Andrew Geniza" userId="S::dag366@nau.edu::b8b83508-7974-4c96-ba2b-005417afc527" providerId="AD" clId="Web-{442C36B1-0E00-42F3-9777-235A52042116}" dt="2020-07-30T19:12:13.338" v="1"/>
        <pc:sldMasterMkLst>
          <pc:docMk/>
          <pc:sldMasterMk cId="2548780751" sldId="2147483672"/>
        </pc:sldMasterMkLst>
        <pc:sldLayoutChg chg="add del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2867522913" sldId="2147483673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4092936637" sldId="2147483674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3688455914" sldId="2147483675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2478529516" sldId="2147483676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3284092494" sldId="2147483677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3254499028" sldId="2147483678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2806039689" sldId="2147483679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607368076" sldId="2147483680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7532755" sldId="2147483681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3301615313" sldId="2147483682"/>
          </pc:sldLayoutMkLst>
        </pc:sldLayoutChg>
        <pc:sldLayoutChg chg="add del replId">
          <pc:chgData name="Davis Andrew Geniza" userId="S::dag366@nau.edu::b8b83508-7974-4c96-ba2b-005417afc527" providerId="AD" clId="Web-{442C36B1-0E00-42F3-9777-235A52042116}" dt="2020-07-30T19:12:13.338" v="1"/>
          <pc:sldLayoutMkLst>
            <pc:docMk/>
            <pc:sldMasterMk cId="2548780751" sldId="2147483672"/>
            <pc:sldLayoutMk cId="1670007987" sldId="2147483683"/>
          </pc:sldLayoutMkLst>
        </pc:sldLayoutChg>
      </pc:sldMasterChg>
      <pc:sldMasterChg chg="add del addSldLayout delSldLayout">
        <pc:chgData name="Davis Andrew Geniza" userId="S::dag366@nau.edu::b8b83508-7974-4c96-ba2b-005417afc527" providerId="AD" clId="Web-{442C36B1-0E00-42F3-9777-235A52042116}" dt="2020-07-30T19:12:16.995" v="3"/>
        <pc:sldMasterMkLst>
          <pc:docMk/>
          <pc:sldMasterMk cId="3036541752" sldId="2147483685"/>
        </pc:sldMasterMkLst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187312651" sldId="2147483674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2009078711" sldId="2147483675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3682007613" sldId="2147483676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1542706130" sldId="2147483677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360272716" sldId="2147483678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228253329" sldId="2147483679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3333984660" sldId="2147483680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2109068522" sldId="2147483681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218483747" sldId="2147483682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1569770243" sldId="2147483683"/>
          </pc:sldLayoutMkLst>
        </pc:sldLayoutChg>
        <pc:sldLayoutChg chg="add del">
          <pc:chgData name="Davis Andrew Geniza" userId="S::dag366@nau.edu::b8b83508-7974-4c96-ba2b-005417afc527" providerId="AD" clId="Web-{442C36B1-0E00-42F3-9777-235A52042116}" dt="2020-07-30T19:12:16.995" v="3"/>
          <pc:sldLayoutMkLst>
            <pc:docMk/>
            <pc:sldMasterMk cId="3036541752" sldId="2147483685"/>
            <pc:sldLayoutMk cId="564180322" sldId="2147483684"/>
          </pc:sldLayoutMkLst>
        </pc:sldLayoutChg>
      </pc:sldMasterChg>
      <pc:sldMasterChg chg="add addSldLayout">
        <pc:chgData name="Davis Andrew Geniza" userId="S::dag366@nau.edu::b8b83508-7974-4c96-ba2b-005417afc527" providerId="AD" clId="Web-{442C36B1-0E00-42F3-9777-235A52042116}" dt="2020-07-30T19:12:17.026" v="4"/>
        <pc:sldMasterMkLst>
          <pc:docMk/>
          <pc:sldMasterMk cId="3627101104" sldId="2147483711"/>
        </pc:sldMasterMkLst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2643423368" sldId="2147483700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911484053" sldId="2147483701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1896677637" sldId="2147483702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2574269224" sldId="2147483703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1517991765" sldId="2147483704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2419087717" sldId="2147483705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2231631435" sldId="2147483706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3026690959" sldId="2147483707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2815060387" sldId="2147483708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703171821" sldId="2147483709"/>
          </pc:sldLayoutMkLst>
        </pc:sldLayoutChg>
        <pc:sldLayoutChg chg="add">
          <pc:chgData name="Davis Andrew Geniza" userId="S::dag366@nau.edu::b8b83508-7974-4c96-ba2b-005417afc527" providerId="AD" clId="Web-{442C36B1-0E00-42F3-9777-235A52042116}" dt="2020-07-30T19:12:17.026" v="4"/>
          <pc:sldLayoutMkLst>
            <pc:docMk/>
            <pc:sldMasterMk cId="3627101104" sldId="2147483711"/>
            <pc:sldLayoutMk cId="1907355943" sldId="2147483710"/>
          </pc:sldLayoutMkLst>
        </pc:sldLayoutChg>
      </pc:sldMasterChg>
    </pc:docChg>
  </pc:docChgLst>
  <pc:docChgLst>
    <pc:chgData name="Oscar Nunez" userId="S::odn6@nau.edu::8658b9ea-d222-40ef-b7ef-cbdc9fa64acd" providerId="AD" clId="Web-{B9D79571-BC51-4905-9E43-0F1D6C7F5217}"/>
    <pc:docChg chg="modSld">
      <pc:chgData name="Oscar Nunez" userId="S::odn6@nau.edu::8658b9ea-d222-40ef-b7ef-cbdc9fa64acd" providerId="AD" clId="Web-{B9D79571-BC51-4905-9E43-0F1D6C7F5217}" dt="2020-08-03T21:16:13.943" v="81" actId="20577"/>
      <pc:docMkLst>
        <pc:docMk/>
      </pc:docMkLst>
      <pc:sldChg chg="modSp">
        <pc:chgData name="Oscar Nunez" userId="S::odn6@nau.edu::8658b9ea-d222-40ef-b7ef-cbdc9fa64acd" providerId="AD" clId="Web-{B9D79571-BC51-4905-9E43-0F1D6C7F5217}" dt="2020-08-03T21:16:13.099" v="79" actId="20577"/>
        <pc:sldMkLst>
          <pc:docMk/>
          <pc:sldMk cId="3874893271" sldId="257"/>
        </pc:sldMkLst>
        <pc:spChg chg="mod">
          <ac:chgData name="Oscar Nunez" userId="S::odn6@nau.edu::8658b9ea-d222-40ef-b7ef-cbdc9fa64acd" providerId="AD" clId="Web-{B9D79571-BC51-4905-9E43-0F1D6C7F5217}" dt="2020-08-03T21:16:13.099" v="79" actId="20577"/>
          <ac:spMkLst>
            <pc:docMk/>
            <pc:sldMk cId="3874893271" sldId="257"/>
            <ac:spMk id="2" creationId="{9DBFE651-60B9-4E71-8E64-4633C553F654}"/>
          </ac:spMkLst>
        </pc:spChg>
      </pc:sldChg>
    </pc:docChg>
  </pc:docChgLst>
  <pc:docChgLst>
    <pc:chgData name="Davis Andrew Geniza" userId="S::dag366@nau.edu::b8b83508-7974-4c96-ba2b-005417afc527" providerId="AD" clId="Web-{494CCE57-D147-4E64-B1F2-E184FE17C386}"/>
    <pc:docChg chg="modSld">
      <pc:chgData name="Davis Andrew Geniza" userId="S::dag366@nau.edu::b8b83508-7974-4c96-ba2b-005417afc527" providerId="AD" clId="Web-{494CCE57-D147-4E64-B1F2-E184FE17C386}" dt="2020-08-03T18:15:51.442" v="411" actId="20577"/>
      <pc:docMkLst>
        <pc:docMk/>
      </pc:docMkLst>
      <pc:sldChg chg="modSp">
        <pc:chgData name="Davis Andrew Geniza" userId="S::dag366@nau.edu::b8b83508-7974-4c96-ba2b-005417afc527" providerId="AD" clId="Web-{494CCE57-D147-4E64-B1F2-E184FE17C386}" dt="2020-08-03T18:15:51.442" v="410" actId="20577"/>
        <pc:sldMkLst>
          <pc:docMk/>
          <pc:sldMk cId="1706119577" sldId="260"/>
        </pc:sldMkLst>
        <pc:spChg chg="mod">
          <ac:chgData name="Davis Andrew Geniza" userId="S::dag366@nau.edu::b8b83508-7974-4c96-ba2b-005417afc527" providerId="AD" clId="Web-{494CCE57-D147-4E64-B1F2-E184FE17C386}" dt="2020-08-03T18:15:51.442" v="410" actId="20577"/>
          <ac:spMkLst>
            <pc:docMk/>
            <pc:sldMk cId="1706119577" sldId="260"/>
            <ac:spMk id="3" creationId="{CB0812CC-5F36-4F42-AAD3-3C64FCEF6696}"/>
          </ac:spMkLst>
        </pc:spChg>
      </pc:sldChg>
    </pc:docChg>
  </pc:docChgLst>
  <pc:docChgLst>
    <pc:chgData name="Alec Joseph Boyce" userId="S::ajb585@nau.edu::dd37a724-d2df-40a3-9e3e-bead832e3ce3" providerId="AD" clId="Web-{C68FC48C-32A3-4F46-9D58-F48AC3F22434}"/>
    <pc:docChg chg="modSld">
      <pc:chgData name="Alec Joseph Boyce" userId="S::ajb585@nau.edu::dd37a724-d2df-40a3-9e3e-bead832e3ce3" providerId="AD" clId="Web-{C68FC48C-32A3-4F46-9D58-F48AC3F22434}" dt="2020-08-03T18:41:13.737" v="176" actId="1076"/>
      <pc:docMkLst>
        <pc:docMk/>
      </pc:docMkLst>
      <pc:sldChg chg="addSp delSp modSp mod modClrScheme delDesignElem chgLayout">
        <pc:chgData name="Alec Joseph Boyce" userId="S::ajb585@nau.edu::dd37a724-d2df-40a3-9e3e-bead832e3ce3" providerId="AD" clId="Web-{C68FC48C-32A3-4F46-9D58-F48AC3F22434}" dt="2020-08-03T18:41:13.737" v="176" actId="1076"/>
        <pc:sldMkLst>
          <pc:docMk/>
          <pc:sldMk cId="2462703502" sldId="259"/>
        </pc:sldMkLst>
        <pc:spChg chg="mod ord">
          <ac:chgData name="Alec Joseph Boyce" userId="S::ajb585@nau.edu::dd37a724-d2df-40a3-9e3e-bead832e3ce3" providerId="AD" clId="Web-{C68FC48C-32A3-4F46-9D58-F48AC3F22434}" dt="2020-08-03T18:40:15.656" v="163" actId="20577"/>
          <ac:spMkLst>
            <pc:docMk/>
            <pc:sldMk cId="2462703502" sldId="259"/>
            <ac:spMk id="2" creationId="{78E176EE-FB84-4657-A3A6-483CFF7C2DC1}"/>
          </ac:spMkLst>
        </pc:spChg>
        <pc:spChg chg="mod ord">
          <ac:chgData name="Alec Joseph Boyce" userId="S::ajb585@nau.edu::dd37a724-d2df-40a3-9e3e-bead832e3ce3" providerId="AD" clId="Web-{C68FC48C-32A3-4F46-9D58-F48AC3F22434}" dt="2020-08-03T18:41:13.737" v="176" actId="1076"/>
          <ac:spMkLst>
            <pc:docMk/>
            <pc:sldMk cId="2462703502" sldId="259"/>
            <ac:spMk id="3" creationId="{E431B12E-2D93-4924-B2A3-74B546F6162F}"/>
          </ac:spMkLst>
        </pc:spChg>
        <pc:spChg chg="mod ord">
          <ac:chgData name="Alec Joseph Boyce" userId="S::ajb585@nau.edu::dd37a724-d2df-40a3-9e3e-bead832e3ce3" providerId="AD" clId="Web-{C68FC48C-32A3-4F46-9D58-F48AC3F22434}" dt="2020-08-03T18:39:52.905" v="161"/>
          <ac:spMkLst>
            <pc:docMk/>
            <pc:sldMk cId="2462703502" sldId="259"/>
            <ac:spMk id="4" creationId="{621D03CF-533B-4E61-8554-829C36C6BEAE}"/>
          </ac:spMkLst>
        </pc:spChg>
        <pc:spChg chg="mod ord">
          <ac:chgData name="Alec Joseph Boyce" userId="S::ajb585@nau.edu::dd37a724-d2df-40a3-9e3e-bead832e3ce3" providerId="AD" clId="Web-{C68FC48C-32A3-4F46-9D58-F48AC3F22434}" dt="2020-08-03T18:39:52.905" v="161"/>
          <ac:spMkLst>
            <pc:docMk/>
            <pc:sldMk cId="2462703502" sldId="259"/>
            <ac:spMk id="5" creationId="{DB372063-F080-4462-A566-691F64BDA8C7}"/>
          </ac:spMkLst>
        </pc:spChg>
        <pc:spChg chg="add del mod ord">
          <ac:chgData name="Alec Joseph Boyce" userId="S::ajb585@nau.edu::dd37a724-d2df-40a3-9e3e-bead832e3ce3" providerId="AD" clId="Web-{C68FC48C-32A3-4F46-9D58-F48AC3F22434}" dt="2020-08-03T18:40:40.470" v="170"/>
          <ac:spMkLst>
            <pc:docMk/>
            <pc:sldMk cId="2462703502" sldId="259"/>
            <ac:spMk id="8" creationId="{79C2DC9F-0F0B-4E7F-BACF-E785CA0AEC8D}"/>
          </ac:spMkLst>
        </pc:spChg>
        <pc:spChg chg="del">
          <ac:chgData name="Alec Joseph Boyce" userId="S::ajb585@nau.edu::dd37a724-d2df-40a3-9e3e-bead832e3ce3" providerId="AD" clId="Web-{C68FC48C-32A3-4F46-9D58-F48AC3F22434}" dt="2020-08-03T18:39:52.905" v="161"/>
          <ac:spMkLst>
            <pc:docMk/>
            <pc:sldMk cId="2462703502" sldId="259"/>
            <ac:spMk id="12" creationId="{5C1D4A39-A122-41DA-BF9B-2313FB6B709A}"/>
          </ac:spMkLst>
        </pc:spChg>
        <pc:spChg chg="del">
          <ac:chgData name="Alec Joseph Boyce" userId="S::ajb585@nau.edu::dd37a724-d2df-40a3-9e3e-bead832e3ce3" providerId="AD" clId="Web-{C68FC48C-32A3-4F46-9D58-F48AC3F22434}" dt="2020-08-03T18:39:52.905" v="161"/>
          <ac:spMkLst>
            <pc:docMk/>
            <pc:sldMk cId="2462703502" sldId="259"/>
            <ac:spMk id="14" creationId="{ACD120F8-C0F1-4CC6-B340-0B8F67C400E8}"/>
          </ac:spMkLst>
        </pc:spChg>
        <pc:spChg chg="del">
          <ac:chgData name="Alec Joseph Boyce" userId="S::ajb585@nau.edu::dd37a724-d2df-40a3-9e3e-bead832e3ce3" providerId="AD" clId="Web-{C68FC48C-32A3-4F46-9D58-F48AC3F22434}" dt="2020-08-03T18:39:52.905" v="161"/>
          <ac:spMkLst>
            <pc:docMk/>
            <pc:sldMk cId="2462703502" sldId="259"/>
            <ac:spMk id="16" creationId="{8AF6EFCA-56DD-442E-9948-D162BEBBFDE2}"/>
          </ac:spMkLst>
        </pc:spChg>
        <pc:picChg chg="mod">
          <ac:chgData name="Alec Joseph Boyce" userId="S::ajb585@nau.edu::dd37a724-d2df-40a3-9e3e-bead832e3ce3" providerId="AD" clId="Web-{C68FC48C-32A3-4F46-9D58-F48AC3F22434}" dt="2020-08-03T18:40:10.937" v="162" actId="1076"/>
          <ac:picMkLst>
            <pc:docMk/>
            <pc:sldMk cId="2462703502" sldId="259"/>
            <ac:picMk id="6" creationId="{881A1A8D-1757-47E9-A351-CCE58B93B3AF}"/>
          </ac:picMkLst>
        </pc:picChg>
      </pc:sldChg>
    </pc:docChg>
  </pc:docChgLst>
  <pc:docChgLst>
    <pc:chgData name="Zhiyu Wang" userId="S::zw247@nau.edu::c8e9ad24-0cc2-4d7e-9ef8-74614f101b75" providerId="AD" clId="Web-{234FDD78-52C9-4A9C-AA58-E096D0B4D794}"/>
    <pc:docChg chg="modSld">
      <pc:chgData name="Zhiyu Wang" userId="S::zw247@nau.edu::c8e9ad24-0cc2-4d7e-9ef8-74614f101b75" providerId="AD" clId="Web-{234FDD78-52C9-4A9C-AA58-E096D0B4D794}" dt="2020-08-03T23:21:53.289" v="0" actId="14100"/>
      <pc:docMkLst>
        <pc:docMk/>
      </pc:docMkLst>
      <pc:sldChg chg="modSp">
        <pc:chgData name="Zhiyu Wang" userId="S::zw247@nau.edu::c8e9ad24-0cc2-4d7e-9ef8-74614f101b75" providerId="AD" clId="Web-{234FDD78-52C9-4A9C-AA58-E096D0B4D794}" dt="2020-08-03T23:21:53.289" v="0" actId="14100"/>
        <pc:sldMkLst>
          <pc:docMk/>
          <pc:sldMk cId="2062817647" sldId="261"/>
        </pc:sldMkLst>
        <pc:spChg chg="mod">
          <ac:chgData name="Zhiyu Wang" userId="S::zw247@nau.edu::c8e9ad24-0cc2-4d7e-9ef8-74614f101b75" providerId="AD" clId="Web-{234FDD78-52C9-4A9C-AA58-E096D0B4D794}" dt="2020-08-03T23:21:53.289" v="0" actId="14100"/>
          <ac:spMkLst>
            <pc:docMk/>
            <pc:sldMk cId="2062817647" sldId="261"/>
            <ac:spMk id="8" creationId="{2DDA601F-57E3-40B3-A60E-92AC77F830C4}"/>
          </ac:spMkLst>
        </pc:spChg>
      </pc:sldChg>
    </pc:docChg>
  </pc:docChgLst>
  <pc:docChgLst>
    <pc:chgData name="Zhiyu Wang" userId="S::zw247@nau.edu::c8e9ad24-0cc2-4d7e-9ef8-74614f101b75" providerId="AD" clId="Web-{07D56D3A-4943-49B5-8912-1A6B1D5D6D2C}"/>
    <pc:docChg chg="addSld modSld sldOrd">
      <pc:chgData name="Zhiyu Wang" userId="S::zw247@nau.edu::c8e9ad24-0cc2-4d7e-9ef8-74614f101b75" providerId="AD" clId="Web-{07D56D3A-4943-49B5-8912-1A6B1D5D6D2C}" dt="2020-08-03T19:51:34.557" v="91" actId="20577"/>
      <pc:docMkLst>
        <pc:docMk/>
      </pc:docMkLst>
      <pc:sldChg chg="ord">
        <pc:chgData name="Zhiyu Wang" userId="S::zw247@nau.edu::c8e9ad24-0cc2-4d7e-9ef8-74614f101b75" providerId="AD" clId="Web-{07D56D3A-4943-49B5-8912-1A6B1D5D6D2C}" dt="2020-08-03T19:50:38.649" v="68"/>
        <pc:sldMkLst>
          <pc:docMk/>
          <pc:sldMk cId="1706119577" sldId="260"/>
        </pc:sldMkLst>
      </pc:sldChg>
      <pc:sldChg chg="addSp delSp modSp mod setBg">
        <pc:chgData name="Zhiyu Wang" userId="S::zw247@nau.edu::c8e9ad24-0cc2-4d7e-9ef8-74614f101b75" providerId="AD" clId="Web-{07D56D3A-4943-49B5-8912-1A6B1D5D6D2C}" dt="2020-08-03T19:23:24.040" v="65" actId="1076"/>
        <pc:sldMkLst>
          <pc:docMk/>
          <pc:sldMk cId="2062817647" sldId="261"/>
        </pc:sldMkLst>
        <pc:spChg chg="mo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2" creationId="{A17D73B7-DDD4-4EA5-94E7-FEC191C0D1D0}"/>
          </ac:spMkLst>
        </pc:spChg>
        <pc:spChg chg="del">
          <ac:chgData name="Zhiyu Wang" userId="S::zw247@nau.edu::c8e9ad24-0cc2-4d7e-9ef8-74614f101b75" providerId="AD" clId="Web-{07D56D3A-4943-49B5-8912-1A6B1D5D6D2C}" dt="2020-08-03T19:20:20.981" v="0"/>
          <ac:spMkLst>
            <pc:docMk/>
            <pc:sldMk cId="2062817647" sldId="261"/>
            <ac:spMk id="3" creationId="{5451D6EC-6CEC-4AC4-A01F-4C247D182F8A}"/>
          </ac:spMkLst>
        </pc:spChg>
        <pc:spChg chg="mod or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4" creationId="{B57E5B5B-6D2D-40CC-8161-14FDFAF3D36C}"/>
          </ac:spMkLst>
        </pc:spChg>
        <pc:spChg chg="mo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5" creationId="{59CB7210-66BC-44F1-928E-D4E6E4B4CCE9}"/>
          </ac:spMkLst>
        </pc:spChg>
        <pc:spChg chg="add del">
          <ac:chgData name="Zhiyu Wang" userId="S::zw247@nau.edu::c8e9ad24-0cc2-4d7e-9ef8-74614f101b75" providerId="AD" clId="Web-{07D56D3A-4943-49B5-8912-1A6B1D5D6D2C}" dt="2020-08-03T19:22:23.114" v="17"/>
          <ac:spMkLst>
            <pc:docMk/>
            <pc:sldMk cId="2062817647" sldId="261"/>
            <ac:spMk id="7" creationId="{BDFD2220-48EA-4703-A86F-1AE8D9EF83A4}"/>
          </ac:spMkLst>
        </pc:spChg>
        <pc:spChg chg="add mod">
          <ac:chgData name="Zhiyu Wang" userId="S::zw247@nau.edu::c8e9ad24-0cc2-4d7e-9ef8-74614f101b75" providerId="AD" clId="Web-{07D56D3A-4943-49B5-8912-1A6B1D5D6D2C}" dt="2020-08-03T19:23:24.040" v="65" actId="1076"/>
          <ac:spMkLst>
            <pc:docMk/>
            <pc:sldMk cId="2062817647" sldId="261"/>
            <ac:spMk id="8" creationId="{2DDA601F-57E3-40B3-A60E-92AC77F830C4}"/>
          </ac:spMkLst>
        </pc:spChg>
        <pc:spChg chg="add del">
          <ac:chgData name="Zhiyu Wang" userId="S::zw247@nau.edu::c8e9ad24-0cc2-4d7e-9ef8-74614f101b75" providerId="AD" clId="Web-{07D56D3A-4943-49B5-8912-1A6B1D5D6D2C}" dt="2020-08-03T19:21:15.344" v="6"/>
          <ac:spMkLst>
            <pc:docMk/>
            <pc:sldMk cId="2062817647" sldId="261"/>
            <ac:spMk id="11" creationId="{DB8424AB-D56B-4256-866A-5B54DE93C20F}"/>
          </ac:spMkLst>
        </pc:spChg>
        <pc:spChg chg="add del">
          <ac:chgData name="Zhiyu Wang" userId="S::zw247@nau.edu::c8e9ad24-0cc2-4d7e-9ef8-74614f101b75" providerId="AD" clId="Web-{07D56D3A-4943-49B5-8912-1A6B1D5D6D2C}" dt="2020-08-03T19:21:15.344" v="6"/>
          <ac:spMkLst>
            <pc:docMk/>
            <pc:sldMk cId="2062817647" sldId="261"/>
            <ac:spMk id="13" creationId="{FC999C28-AD33-4EB7-A5F1-C06D10A5FDF7}"/>
          </ac:spMkLst>
        </pc:spChg>
        <pc:spChg chg="add del">
          <ac:chgData name="Zhiyu Wang" userId="S::zw247@nau.edu::c8e9ad24-0cc2-4d7e-9ef8-74614f101b75" providerId="AD" clId="Web-{07D56D3A-4943-49B5-8912-1A6B1D5D6D2C}" dt="2020-08-03T19:21:15.344" v="6"/>
          <ac:spMkLst>
            <pc:docMk/>
            <pc:sldMk cId="2062817647" sldId="261"/>
            <ac:spMk id="15" creationId="{9203ABB4-7E2A-4248-9FE7-4A419AFF2F17}"/>
          </ac:spMkLst>
        </pc:spChg>
        <pc:spChg chg="add del">
          <ac:chgData name="Zhiyu Wang" userId="S::zw247@nau.edu::c8e9ad24-0cc2-4d7e-9ef8-74614f101b75" providerId="AD" clId="Web-{07D56D3A-4943-49B5-8912-1A6B1D5D6D2C}" dt="2020-08-03T19:21:15.344" v="6"/>
          <ac:spMkLst>
            <pc:docMk/>
            <pc:sldMk cId="2062817647" sldId="261"/>
            <ac:spMk id="17" creationId="{3126970D-C1E5-4FB1-84E8-86CB9CED1C80}"/>
          </ac:spMkLst>
        </pc:spChg>
        <pc:spChg chg="add del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21" creationId="{0928415C-E603-4F31-9B62-D6790339CA9A}"/>
          </ac:spMkLst>
        </pc:spChg>
        <pc:spChg chg="ad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26" creationId="{DB8424AB-D56B-4256-866A-5B54DE93C20F}"/>
          </ac:spMkLst>
        </pc:spChg>
        <pc:spChg chg="ad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28" creationId="{FC999C28-AD33-4EB7-A5F1-C06D10A5FDF7}"/>
          </ac:spMkLst>
        </pc:spChg>
        <pc:spChg chg="ad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30" creationId="{9203ABB4-7E2A-4248-9FE7-4A419AFF2F17}"/>
          </ac:spMkLst>
        </pc:spChg>
        <pc:spChg chg="add">
          <ac:chgData name="Zhiyu Wang" userId="S::zw247@nau.edu::c8e9ad24-0cc2-4d7e-9ef8-74614f101b75" providerId="AD" clId="Web-{07D56D3A-4943-49B5-8912-1A6B1D5D6D2C}" dt="2020-08-03T19:21:30.861" v="8"/>
          <ac:spMkLst>
            <pc:docMk/>
            <pc:sldMk cId="2062817647" sldId="261"/>
            <ac:spMk id="32" creationId="{3126970D-C1E5-4FB1-84E8-86CB9CED1C80}"/>
          </ac:spMkLst>
        </pc:spChg>
        <pc:picChg chg="add mod ord">
          <ac:chgData name="Zhiyu Wang" userId="S::zw247@nau.edu::c8e9ad24-0cc2-4d7e-9ef8-74614f101b75" providerId="AD" clId="Web-{07D56D3A-4943-49B5-8912-1A6B1D5D6D2C}" dt="2020-08-03T19:23:20.024" v="64" actId="1076"/>
          <ac:picMkLst>
            <pc:docMk/>
            <pc:sldMk cId="2062817647" sldId="261"/>
            <ac:picMk id="6" creationId="{4235890D-167F-447E-B716-AD0A6CB891D7}"/>
          </ac:picMkLst>
        </pc:picChg>
      </pc:sldChg>
      <pc:sldChg chg="modSp new ord">
        <pc:chgData name="Zhiyu Wang" userId="S::zw247@nau.edu::c8e9ad24-0cc2-4d7e-9ef8-74614f101b75" providerId="AD" clId="Web-{07D56D3A-4943-49B5-8912-1A6B1D5D6D2C}" dt="2020-08-03T19:51:34.182" v="89" actId="20577"/>
        <pc:sldMkLst>
          <pc:docMk/>
          <pc:sldMk cId="907262270" sldId="262"/>
        </pc:sldMkLst>
        <pc:spChg chg="mod">
          <ac:chgData name="Zhiyu Wang" userId="S::zw247@nau.edu::c8e9ad24-0cc2-4d7e-9ef8-74614f101b75" providerId="AD" clId="Web-{07D56D3A-4943-49B5-8912-1A6B1D5D6D2C}" dt="2020-08-03T19:50:40.305" v="69" actId="20577"/>
          <ac:spMkLst>
            <pc:docMk/>
            <pc:sldMk cId="907262270" sldId="262"/>
            <ac:spMk id="2" creationId="{DA83D9C0-6A1A-4447-B7D9-A1B89508E8AC}"/>
          </ac:spMkLst>
        </pc:spChg>
        <pc:spChg chg="mod">
          <ac:chgData name="Zhiyu Wang" userId="S::zw247@nau.edu::c8e9ad24-0cc2-4d7e-9ef8-74614f101b75" providerId="AD" clId="Web-{07D56D3A-4943-49B5-8912-1A6B1D5D6D2C}" dt="2020-08-03T19:51:34.182" v="89" actId="20577"/>
          <ac:spMkLst>
            <pc:docMk/>
            <pc:sldMk cId="907262270" sldId="262"/>
            <ac:spMk id="3" creationId="{604AF4E4-E95E-4EFA-97BC-C50F887BF816}"/>
          </ac:spMkLst>
        </pc:spChg>
      </pc:sldChg>
    </pc:docChg>
  </pc:docChgLst>
  <pc:docChgLst>
    <pc:chgData name="Davis Andrew Geniza" userId="S::dag366@nau.edu::b8b83508-7974-4c96-ba2b-005417afc527" providerId="AD" clId="Web-{AB960136-9923-4B13-998D-DABCE621293A}"/>
    <pc:docChg chg="modSld modMainMaster">
      <pc:chgData name="Davis Andrew Geniza" userId="S::dag366@nau.edu::b8b83508-7974-4c96-ba2b-005417afc527" providerId="AD" clId="Web-{AB960136-9923-4B13-998D-DABCE621293A}" dt="2020-08-03T17:25:49.240" v="292" actId="20577"/>
      <pc:docMkLst>
        <pc:docMk/>
      </pc:docMkLst>
      <pc:sldChg chg="addSp delSp modSp">
        <pc:chgData name="Davis Andrew Geniza" userId="S::dag366@nau.edu::b8b83508-7974-4c96-ba2b-005417afc527" providerId="AD" clId="Web-{AB960136-9923-4B13-998D-DABCE621293A}" dt="2020-08-03T17:03:54.730" v="2"/>
        <pc:sldMkLst>
          <pc:docMk/>
          <pc:sldMk cId="109857222" sldId="256"/>
        </pc:sldMkLst>
        <pc:spChg chg="add mod">
          <ac:chgData name="Davis Andrew Geniza" userId="S::dag366@nau.edu::b8b83508-7974-4c96-ba2b-005417afc527" providerId="AD" clId="Web-{AB960136-9923-4B13-998D-DABCE621293A}" dt="2020-08-03T17:03:46.760" v="0"/>
          <ac:spMkLst>
            <pc:docMk/>
            <pc:sldMk cId="109857222" sldId="256"/>
            <ac:spMk id="4" creationId="{5D229AD6-1304-4B3B-A159-A7241620F39E}"/>
          </ac:spMkLst>
        </pc:spChg>
        <pc:spChg chg="add del mod">
          <ac:chgData name="Davis Andrew Geniza" userId="S::dag366@nau.edu::b8b83508-7974-4c96-ba2b-005417afc527" providerId="AD" clId="Web-{AB960136-9923-4B13-998D-DABCE621293A}" dt="2020-08-03T17:03:54.730" v="2"/>
          <ac:spMkLst>
            <pc:docMk/>
            <pc:sldMk cId="109857222" sldId="256"/>
            <ac:spMk id="5" creationId="{B5AAFF05-AEAD-4458-A7D9-DA6D69B0FF4C}"/>
          </ac:spMkLst>
        </pc:spChg>
      </pc:sldChg>
      <pc:sldChg chg="addSp modSp">
        <pc:chgData name="Davis Andrew Geniza" userId="S::dag366@nau.edu::b8b83508-7974-4c96-ba2b-005417afc527" providerId="AD" clId="Web-{AB960136-9923-4B13-998D-DABCE621293A}" dt="2020-08-03T17:04:16.684" v="34"/>
        <pc:sldMkLst>
          <pc:docMk/>
          <pc:sldMk cId="3874893271" sldId="257"/>
        </pc:sldMkLst>
        <pc:spChg chg="add mod">
          <ac:chgData name="Davis Andrew Geniza" userId="S::dag366@nau.edu::b8b83508-7974-4c96-ba2b-005417afc527" providerId="AD" clId="Web-{AB960136-9923-4B13-998D-DABCE621293A}" dt="2020-08-03T17:04:00.949" v="3"/>
          <ac:spMkLst>
            <pc:docMk/>
            <pc:sldMk cId="3874893271" sldId="257"/>
            <ac:spMk id="4" creationId="{8F1988B6-FB44-43C6-B409-E359AA498CEE}"/>
          </ac:spMkLst>
        </pc:spChg>
        <pc:spChg chg="add mod">
          <ac:chgData name="Davis Andrew Geniza" userId="S::dag366@nau.edu::b8b83508-7974-4c96-ba2b-005417afc527" providerId="AD" clId="Web-{AB960136-9923-4B13-998D-DABCE621293A}" dt="2020-08-03T17:04:16.684" v="34"/>
          <ac:spMkLst>
            <pc:docMk/>
            <pc:sldMk cId="3874893271" sldId="257"/>
            <ac:spMk id="5" creationId="{77517A95-24DC-462C-B596-F20EE0038F7B}"/>
          </ac:spMkLst>
        </pc:spChg>
      </pc:sldChg>
      <pc:sldChg chg="addSp modSp">
        <pc:chgData name="Davis Andrew Geniza" userId="S::dag366@nau.edu::b8b83508-7974-4c96-ba2b-005417afc527" providerId="AD" clId="Web-{AB960136-9923-4B13-998D-DABCE621293A}" dt="2020-08-03T17:04:29.935" v="47"/>
        <pc:sldMkLst>
          <pc:docMk/>
          <pc:sldMk cId="3442978854" sldId="258"/>
        </pc:sldMkLst>
        <pc:spChg chg="add mod">
          <ac:chgData name="Davis Andrew Geniza" userId="S::dag366@nau.edu::b8b83508-7974-4c96-ba2b-005417afc527" providerId="AD" clId="Web-{AB960136-9923-4B13-998D-DABCE621293A}" dt="2020-08-03T17:04:01.996" v="4"/>
          <ac:spMkLst>
            <pc:docMk/>
            <pc:sldMk cId="3442978854" sldId="258"/>
            <ac:spMk id="4" creationId="{91C72D9B-5B8D-439B-AE0C-9E25E2258017}"/>
          </ac:spMkLst>
        </pc:spChg>
        <pc:spChg chg="add mod">
          <ac:chgData name="Davis Andrew Geniza" userId="S::dag366@nau.edu::b8b83508-7974-4c96-ba2b-005417afc527" providerId="AD" clId="Web-{AB960136-9923-4B13-998D-DABCE621293A}" dt="2020-08-03T17:04:29.935" v="47"/>
          <ac:spMkLst>
            <pc:docMk/>
            <pc:sldMk cId="3442978854" sldId="258"/>
            <ac:spMk id="5" creationId="{E2551E9E-733E-48C3-8D8D-F9DF5D67AF65}"/>
          </ac:spMkLst>
        </pc:spChg>
      </pc:sldChg>
      <pc:sldChg chg="addSp modSp">
        <pc:chgData name="Davis Andrew Geniza" userId="S::dag366@nau.edu::b8b83508-7974-4c96-ba2b-005417afc527" providerId="AD" clId="Web-{AB960136-9923-4B13-998D-DABCE621293A}" dt="2020-08-03T17:04:42.248" v="58"/>
        <pc:sldMkLst>
          <pc:docMk/>
          <pc:sldMk cId="2462703502" sldId="259"/>
        </pc:sldMkLst>
        <pc:spChg chg="add mod">
          <ac:chgData name="Davis Andrew Geniza" userId="S::dag366@nau.edu::b8b83508-7974-4c96-ba2b-005417afc527" providerId="AD" clId="Web-{AB960136-9923-4B13-998D-DABCE621293A}" dt="2020-08-03T17:04:01.996" v="4"/>
          <ac:spMkLst>
            <pc:docMk/>
            <pc:sldMk cId="2462703502" sldId="259"/>
            <ac:spMk id="4" creationId="{621D03CF-533B-4E61-8554-829C36C6BEAE}"/>
          </ac:spMkLst>
        </pc:spChg>
        <pc:spChg chg="add mod">
          <ac:chgData name="Davis Andrew Geniza" userId="S::dag366@nau.edu::b8b83508-7974-4c96-ba2b-005417afc527" providerId="AD" clId="Web-{AB960136-9923-4B13-998D-DABCE621293A}" dt="2020-08-03T17:04:42.248" v="58"/>
          <ac:spMkLst>
            <pc:docMk/>
            <pc:sldMk cId="2462703502" sldId="259"/>
            <ac:spMk id="5" creationId="{DB372063-F080-4462-A566-691F64BDA8C7}"/>
          </ac:spMkLst>
        </pc:spChg>
      </pc:sldChg>
      <pc:sldChg chg="addSp modSp">
        <pc:chgData name="Davis Andrew Geniza" userId="S::dag366@nau.edu::b8b83508-7974-4c96-ba2b-005417afc527" providerId="AD" clId="Web-{AB960136-9923-4B13-998D-DABCE621293A}" dt="2020-08-03T17:25:49.240" v="291" actId="20577"/>
        <pc:sldMkLst>
          <pc:docMk/>
          <pc:sldMk cId="1706119577" sldId="260"/>
        </pc:sldMkLst>
        <pc:spChg chg="mod">
          <ac:chgData name="Davis Andrew Geniza" userId="S::dag366@nau.edu::b8b83508-7974-4c96-ba2b-005417afc527" providerId="AD" clId="Web-{AB960136-9923-4B13-998D-DABCE621293A}" dt="2020-08-03T17:23:44.202" v="119" actId="20577"/>
          <ac:spMkLst>
            <pc:docMk/>
            <pc:sldMk cId="1706119577" sldId="260"/>
            <ac:spMk id="2" creationId="{40809BDE-1E92-426A-B390-3AA54D8A6C8B}"/>
          </ac:spMkLst>
        </pc:spChg>
        <pc:spChg chg="mod">
          <ac:chgData name="Davis Andrew Geniza" userId="S::dag366@nau.edu::b8b83508-7974-4c96-ba2b-005417afc527" providerId="AD" clId="Web-{AB960136-9923-4B13-998D-DABCE621293A}" dt="2020-08-03T17:25:49.240" v="291" actId="20577"/>
          <ac:spMkLst>
            <pc:docMk/>
            <pc:sldMk cId="1706119577" sldId="260"/>
            <ac:spMk id="3" creationId="{CB0812CC-5F36-4F42-AAD3-3C64FCEF6696}"/>
          </ac:spMkLst>
        </pc:spChg>
        <pc:spChg chg="add mod">
          <ac:chgData name="Davis Andrew Geniza" userId="S::dag366@nau.edu::b8b83508-7974-4c96-ba2b-005417afc527" providerId="AD" clId="Web-{AB960136-9923-4B13-998D-DABCE621293A}" dt="2020-08-03T17:04:01.996" v="4"/>
          <ac:spMkLst>
            <pc:docMk/>
            <pc:sldMk cId="1706119577" sldId="260"/>
            <ac:spMk id="4" creationId="{9AAFE1A9-2F19-4108-86F4-FB7F278E0AC6}"/>
          </ac:spMkLst>
        </pc:spChg>
        <pc:spChg chg="add mod">
          <ac:chgData name="Davis Andrew Geniza" userId="S::dag366@nau.edu::b8b83508-7974-4c96-ba2b-005417afc527" providerId="AD" clId="Web-{AB960136-9923-4B13-998D-DABCE621293A}" dt="2020-08-03T17:04:48.826" v="71"/>
          <ac:spMkLst>
            <pc:docMk/>
            <pc:sldMk cId="1706119577" sldId="260"/>
            <ac:spMk id="5" creationId="{C86C6240-F692-4C7E-A032-EABFD9EF66DF}"/>
          </ac:spMkLst>
        </pc:spChg>
      </pc:sldChg>
      <pc:sldChg chg="addSp modSp">
        <pc:chgData name="Davis Andrew Geniza" userId="S::dag366@nau.edu::b8b83508-7974-4c96-ba2b-005417afc527" providerId="AD" clId="Web-{AB960136-9923-4B13-998D-DABCE621293A}" dt="2020-08-03T17:04:55.202" v="82"/>
        <pc:sldMkLst>
          <pc:docMk/>
          <pc:sldMk cId="2062817647" sldId="261"/>
        </pc:sldMkLst>
        <pc:spChg chg="add mod">
          <ac:chgData name="Davis Andrew Geniza" userId="S::dag366@nau.edu::b8b83508-7974-4c96-ba2b-005417afc527" providerId="AD" clId="Web-{AB960136-9923-4B13-998D-DABCE621293A}" dt="2020-08-03T17:04:01.996" v="4"/>
          <ac:spMkLst>
            <pc:docMk/>
            <pc:sldMk cId="2062817647" sldId="261"/>
            <ac:spMk id="4" creationId="{B57E5B5B-6D2D-40CC-8161-14FDFAF3D36C}"/>
          </ac:spMkLst>
        </pc:spChg>
        <pc:spChg chg="add mod">
          <ac:chgData name="Davis Andrew Geniza" userId="S::dag366@nau.edu::b8b83508-7974-4c96-ba2b-005417afc527" providerId="AD" clId="Web-{AB960136-9923-4B13-998D-DABCE621293A}" dt="2020-08-03T17:04:55.202" v="82"/>
          <ac:spMkLst>
            <pc:docMk/>
            <pc:sldMk cId="2062817647" sldId="261"/>
            <ac:spMk id="5" creationId="{59CB7210-66BC-44F1-928E-D4E6E4B4CCE9}"/>
          </ac:spMkLst>
        </pc:spChg>
      </pc:sldChg>
      <pc:sldMasterChg chg="mod modSldLayout">
        <pc:chgData name="Davis Andrew Geniza" userId="S::dag366@nau.edu::b8b83508-7974-4c96-ba2b-005417afc527" providerId="AD" clId="Web-{AB960136-9923-4B13-998D-DABCE621293A}" dt="2020-08-03T17:04:01.996" v="4"/>
        <pc:sldMasterMkLst>
          <pc:docMk/>
          <pc:sldMasterMk cId="3779327599" sldId="2147483712"/>
        </pc:sldMasterMkLst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2054602589" sldId="2147483713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3563744996" sldId="2147483714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798381241" sldId="2147483715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1669217323" sldId="2147483716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2558043799" sldId="2147483717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1433619648" sldId="2147483718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1836892368" sldId="2147483719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1533013781" sldId="2147483720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3430742990" sldId="2147483721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2951880053" sldId="2147483722"/>
          </pc:sldLayoutMkLst>
        </pc:sldLayoutChg>
        <pc:sldLayoutChg chg="mod">
          <pc:chgData name="Davis Andrew Geniza" userId="S::dag366@nau.edu::b8b83508-7974-4c96-ba2b-005417afc527" providerId="AD" clId="Web-{AB960136-9923-4B13-998D-DABCE621293A}" dt="2020-08-03T17:04:01.996" v="4"/>
          <pc:sldLayoutMkLst>
            <pc:docMk/>
            <pc:sldMasterMk cId="3779327599" sldId="2147483712"/>
            <pc:sldLayoutMk cId="296051686" sldId="2147483723"/>
          </pc:sldLayoutMkLst>
        </pc:sldLayoutChg>
      </pc:sldMasterChg>
    </pc:docChg>
  </pc:docChgLst>
  <pc:docChgLst>
    <pc:chgData name="Zhiyu Wang" userId="S::zw247@nau.edu::c8e9ad24-0cc2-4d7e-9ef8-74614f101b75" providerId="AD" clId="Web-{6E99F0C3-E274-4F9D-A34E-A145EFE972CF}"/>
    <pc:docChg chg="modSld">
      <pc:chgData name="Zhiyu Wang" userId="S::zw247@nau.edu::c8e9ad24-0cc2-4d7e-9ef8-74614f101b75" providerId="AD" clId="Web-{6E99F0C3-E274-4F9D-A34E-A145EFE972CF}" dt="2020-08-04T05:55:41.002" v="15" actId="1076"/>
      <pc:docMkLst>
        <pc:docMk/>
      </pc:docMkLst>
      <pc:sldChg chg="addSp modSp">
        <pc:chgData name="Zhiyu Wang" userId="S::zw247@nau.edu::c8e9ad24-0cc2-4d7e-9ef8-74614f101b75" providerId="AD" clId="Web-{6E99F0C3-E274-4F9D-A34E-A145EFE972CF}" dt="2020-08-04T05:55:41.002" v="15" actId="1076"/>
        <pc:sldMkLst>
          <pc:docMk/>
          <pc:sldMk cId="907262270" sldId="262"/>
        </pc:sldMkLst>
        <pc:spChg chg="mod">
          <ac:chgData name="Zhiyu Wang" userId="S::zw247@nau.edu::c8e9ad24-0cc2-4d7e-9ef8-74614f101b75" providerId="AD" clId="Web-{6E99F0C3-E274-4F9D-A34E-A145EFE972CF}" dt="2020-08-04T05:54:59.281" v="5" actId="1076"/>
          <ac:spMkLst>
            <pc:docMk/>
            <pc:sldMk cId="907262270" sldId="262"/>
            <ac:spMk id="3" creationId="{604AF4E4-E95E-4EFA-97BC-C50F887BF816}"/>
          </ac:spMkLst>
        </pc:spChg>
        <pc:spChg chg="mod">
          <ac:chgData name="Zhiyu Wang" userId="S::zw247@nau.edu::c8e9ad24-0cc2-4d7e-9ef8-74614f101b75" providerId="AD" clId="Web-{6E99F0C3-E274-4F9D-A34E-A145EFE972CF}" dt="2020-08-04T05:55:14.438" v="8" actId="20577"/>
          <ac:spMkLst>
            <pc:docMk/>
            <pc:sldMk cId="907262270" sldId="262"/>
            <ac:spMk id="4" creationId="{CCD1294F-CE8B-44AD-AD0A-1D850F9A24EB}"/>
          </ac:spMkLst>
        </pc:spChg>
        <pc:spChg chg="add mod">
          <ac:chgData name="Zhiyu Wang" userId="S::zw247@nau.edu::c8e9ad24-0cc2-4d7e-9ef8-74614f101b75" providerId="AD" clId="Web-{6E99F0C3-E274-4F9D-A34E-A145EFE972CF}" dt="2020-08-04T05:55:25.298" v="14" actId="20577"/>
          <ac:spMkLst>
            <pc:docMk/>
            <pc:sldMk cId="907262270" sldId="262"/>
            <ac:spMk id="7" creationId="{887F106C-639E-47C1-8545-4673370875DE}"/>
          </ac:spMkLst>
        </pc:spChg>
        <pc:picChg chg="add mod">
          <ac:chgData name="Zhiyu Wang" userId="S::zw247@nau.edu::c8e9ad24-0cc2-4d7e-9ef8-74614f101b75" providerId="AD" clId="Web-{6E99F0C3-E274-4F9D-A34E-A145EFE972CF}" dt="2020-08-04T05:55:41.002" v="15" actId="1076"/>
          <ac:picMkLst>
            <pc:docMk/>
            <pc:sldMk cId="907262270" sldId="262"/>
            <ac:picMk id="5" creationId="{69A5F4B2-4920-4ABD-AD0F-C2903FB55E9E}"/>
          </ac:picMkLst>
        </pc:picChg>
      </pc:sldChg>
    </pc:docChg>
  </pc:docChgLst>
  <pc:docChgLst>
    <pc:chgData name="Zhiyu Wang" userId="c8e9ad24-0cc2-4d7e-9ef8-74614f101b75" providerId="ADAL" clId="{373B13B0-A3AC-41A5-BE4D-52349F48D2E6}"/>
    <pc:docChg chg="modSld">
      <pc:chgData name="Zhiyu Wang" userId="c8e9ad24-0cc2-4d7e-9ef8-74614f101b75" providerId="ADAL" clId="{373B13B0-A3AC-41A5-BE4D-52349F48D2E6}" dt="2020-08-04T06:22:50.895" v="7"/>
      <pc:docMkLst>
        <pc:docMk/>
      </pc:docMkLst>
      <pc:sldChg chg="addSp delSp modSp modTransition modAnim">
        <pc:chgData name="Zhiyu Wang" userId="c8e9ad24-0cc2-4d7e-9ef8-74614f101b75" providerId="ADAL" clId="{373B13B0-A3AC-41A5-BE4D-52349F48D2E6}" dt="2020-08-04T06:22:50.895" v="7"/>
        <pc:sldMkLst>
          <pc:docMk/>
          <pc:sldMk cId="2062817647" sldId="261"/>
        </pc:sldMkLst>
        <pc:picChg chg="add del mod">
          <ac:chgData name="Zhiyu Wang" userId="c8e9ad24-0cc2-4d7e-9ef8-74614f101b75" providerId="ADAL" clId="{373B13B0-A3AC-41A5-BE4D-52349F48D2E6}" dt="2020-08-04T06:21:48.199" v="6"/>
          <ac:picMkLst>
            <pc:docMk/>
            <pc:sldMk cId="2062817647" sldId="261"/>
            <ac:picMk id="3" creationId="{EF1EE3B7-354D-4C06-BEB8-3BFC0D0D92ED}"/>
          </ac:picMkLst>
        </pc:picChg>
        <pc:picChg chg="add mod">
          <ac:chgData name="Zhiyu Wang" userId="c8e9ad24-0cc2-4d7e-9ef8-74614f101b75" providerId="ADAL" clId="{373B13B0-A3AC-41A5-BE4D-52349F48D2E6}" dt="2020-08-04T06:22:50.895" v="7"/>
          <ac:picMkLst>
            <pc:docMk/>
            <pc:sldMk cId="2062817647" sldId="261"/>
            <ac:picMk id="7" creationId="{CDC1C079-4DC0-4A47-BE66-05445122D4DE}"/>
          </ac:picMkLst>
        </pc:picChg>
      </pc:sldChg>
      <pc:sldChg chg="addSp delSp modSp modTransition modAnim">
        <pc:chgData name="Zhiyu Wang" userId="c8e9ad24-0cc2-4d7e-9ef8-74614f101b75" providerId="ADAL" clId="{373B13B0-A3AC-41A5-BE4D-52349F48D2E6}" dt="2020-08-04T06:19:43.255" v="4"/>
        <pc:sldMkLst>
          <pc:docMk/>
          <pc:sldMk cId="907262270" sldId="262"/>
        </pc:sldMkLst>
        <pc:picChg chg="add del mod">
          <ac:chgData name="Zhiyu Wang" userId="c8e9ad24-0cc2-4d7e-9ef8-74614f101b75" providerId="ADAL" clId="{373B13B0-A3AC-41A5-BE4D-52349F48D2E6}" dt="2020-08-04T06:17:06.869" v="1"/>
          <ac:picMkLst>
            <pc:docMk/>
            <pc:sldMk cId="907262270" sldId="262"/>
            <ac:picMk id="6" creationId="{C1292E11-7799-4019-B690-D750EA78141E}"/>
          </ac:picMkLst>
        </pc:picChg>
        <pc:picChg chg="add del mod">
          <ac:chgData name="Zhiyu Wang" userId="c8e9ad24-0cc2-4d7e-9ef8-74614f101b75" providerId="ADAL" clId="{373B13B0-A3AC-41A5-BE4D-52349F48D2E6}" dt="2020-08-04T06:18:34.382" v="3"/>
          <ac:picMkLst>
            <pc:docMk/>
            <pc:sldMk cId="907262270" sldId="262"/>
            <ac:picMk id="8" creationId="{36AA6C72-403B-4405-84E8-20B536D248D4}"/>
          </ac:picMkLst>
        </pc:picChg>
        <pc:picChg chg="add mod">
          <ac:chgData name="Zhiyu Wang" userId="c8e9ad24-0cc2-4d7e-9ef8-74614f101b75" providerId="ADAL" clId="{373B13B0-A3AC-41A5-BE4D-52349F48D2E6}" dt="2020-08-04T06:19:43.255" v="4"/>
          <ac:picMkLst>
            <pc:docMk/>
            <pc:sldMk cId="907262270" sldId="262"/>
            <ac:picMk id="9" creationId="{019A4074-494E-4939-9B69-50CE86D21567}"/>
          </ac:picMkLst>
        </pc:picChg>
      </pc:sldChg>
    </pc:docChg>
  </pc:docChgLst>
  <pc:docChgLst>
    <pc:chgData name="Davis Andrew Geniza" userId="S::dag366@nau.edu::b8b83508-7974-4c96-ba2b-005417afc527" providerId="AD" clId="Web-{21EC5B71-D9DD-425D-A7FD-DCD558858689}"/>
    <pc:docChg chg="modSld">
      <pc:chgData name="Davis Andrew Geniza" userId="S::dag366@nau.edu::b8b83508-7974-4c96-ba2b-005417afc527" providerId="AD" clId="Web-{21EC5B71-D9DD-425D-A7FD-DCD558858689}" dt="2020-08-03T17:41:15.663" v="35" actId="20577"/>
      <pc:docMkLst>
        <pc:docMk/>
      </pc:docMkLst>
      <pc:sldChg chg="modSp">
        <pc:chgData name="Davis Andrew Geniza" userId="S::dag366@nau.edu::b8b83508-7974-4c96-ba2b-005417afc527" providerId="AD" clId="Web-{21EC5B71-D9DD-425D-A7FD-DCD558858689}" dt="2020-08-03T17:41:15.663" v="34" actId="20577"/>
        <pc:sldMkLst>
          <pc:docMk/>
          <pc:sldMk cId="1706119577" sldId="260"/>
        </pc:sldMkLst>
        <pc:spChg chg="mod">
          <ac:chgData name="Davis Andrew Geniza" userId="S::dag366@nau.edu::b8b83508-7974-4c96-ba2b-005417afc527" providerId="AD" clId="Web-{21EC5B71-D9DD-425D-A7FD-DCD558858689}" dt="2020-08-03T17:41:15.663" v="34" actId="20577"/>
          <ac:spMkLst>
            <pc:docMk/>
            <pc:sldMk cId="1706119577" sldId="260"/>
            <ac:spMk id="3" creationId="{CB0812CC-5F36-4F42-AAD3-3C64FCEF6696}"/>
          </ac:spMkLst>
        </pc:spChg>
      </pc:sldChg>
    </pc:docChg>
  </pc:docChgLst>
  <pc:docChgLst>
    <pc:chgData name="Davis Andrew Geniza" userId="S::dag366@nau.edu::b8b83508-7974-4c96-ba2b-005417afc527" providerId="AD" clId="Web-{11FF853A-26CC-4314-85F1-D69DC15A4707}"/>
    <pc:docChg chg="modSld">
      <pc:chgData name="Davis Andrew Geniza" userId="S::dag366@nau.edu::b8b83508-7974-4c96-ba2b-005417afc527" providerId="AD" clId="Web-{11FF853A-26CC-4314-85F1-D69DC15A4707}" dt="2020-08-03T18:55:39.289" v="5" actId="1076"/>
      <pc:docMkLst>
        <pc:docMk/>
      </pc:docMkLst>
      <pc:sldChg chg="addSp delSp modSp">
        <pc:chgData name="Davis Andrew Geniza" userId="S::dag366@nau.edu::b8b83508-7974-4c96-ba2b-005417afc527" providerId="AD" clId="Web-{11FF853A-26CC-4314-85F1-D69DC15A4707}" dt="2020-08-03T18:55:39.289" v="5" actId="1076"/>
        <pc:sldMkLst>
          <pc:docMk/>
          <pc:sldMk cId="1706119577" sldId="260"/>
        </pc:sldMkLst>
        <pc:picChg chg="add del mod">
          <ac:chgData name="Davis Andrew Geniza" userId="S::dag366@nau.edu::b8b83508-7974-4c96-ba2b-005417afc527" providerId="AD" clId="Web-{11FF853A-26CC-4314-85F1-D69DC15A4707}" dt="2020-08-03T18:55:35.555" v="4"/>
          <ac:picMkLst>
            <pc:docMk/>
            <pc:sldMk cId="1706119577" sldId="260"/>
            <ac:picMk id="6" creationId="{C55BC94F-8550-4411-AFFD-646957F43837}"/>
          </ac:picMkLst>
        </pc:picChg>
        <pc:picChg chg="add mod">
          <ac:chgData name="Davis Andrew Geniza" userId="S::dag366@nau.edu::b8b83508-7974-4c96-ba2b-005417afc527" providerId="AD" clId="Web-{11FF853A-26CC-4314-85F1-D69DC15A4707}" dt="2020-08-03T18:55:39.289" v="5" actId="1076"/>
          <ac:picMkLst>
            <pc:docMk/>
            <pc:sldMk cId="1706119577" sldId="260"/>
            <ac:picMk id="7" creationId="{B3DC6A89-28F0-4986-9400-6A613FF7DFC7}"/>
          </ac:picMkLst>
        </pc:picChg>
      </pc:sldChg>
    </pc:docChg>
  </pc:docChgLst>
  <pc:docChgLst>
    <pc:chgData name="Ryan Austin Fortier" userId="S::raf276@nau.edu::577a8934-0c45-43a5-87f3-1d6df004ef57" providerId="AD" clId="Web-{597BF1BB-4738-44F2-9474-32CF5CDA47D2}"/>
    <pc:docChg chg="modSld">
      <pc:chgData name="Ryan Austin Fortier" userId="S::raf276@nau.edu::577a8934-0c45-43a5-87f3-1d6df004ef57" providerId="AD" clId="Web-{597BF1BB-4738-44F2-9474-32CF5CDA47D2}" dt="2020-08-03T18:39:22.755" v="41" actId="20577"/>
      <pc:docMkLst>
        <pc:docMk/>
      </pc:docMkLst>
      <pc:sldChg chg="modSp">
        <pc:chgData name="Ryan Austin Fortier" userId="S::raf276@nau.edu::577a8934-0c45-43a5-87f3-1d6df004ef57" providerId="AD" clId="Web-{597BF1BB-4738-44F2-9474-32CF5CDA47D2}" dt="2020-08-03T18:39:22.755" v="40" actId="20577"/>
        <pc:sldMkLst>
          <pc:docMk/>
          <pc:sldMk cId="3442978854" sldId="258"/>
        </pc:sldMkLst>
        <pc:spChg chg="mod">
          <ac:chgData name="Ryan Austin Fortier" userId="S::raf276@nau.edu::577a8934-0c45-43a5-87f3-1d6df004ef57" providerId="AD" clId="Web-{597BF1BB-4738-44F2-9474-32CF5CDA47D2}" dt="2020-08-03T18:38:28.455" v="38" actId="20577"/>
          <ac:spMkLst>
            <pc:docMk/>
            <pc:sldMk cId="3442978854" sldId="258"/>
            <ac:spMk id="2" creationId="{2936F79A-D06A-4080-8AAD-E62391E4C6CE}"/>
          </ac:spMkLst>
        </pc:spChg>
        <pc:spChg chg="mod">
          <ac:chgData name="Ryan Austin Fortier" userId="S::raf276@nau.edu::577a8934-0c45-43a5-87f3-1d6df004ef57" providerId="AD" clId="Web-{597BF1BB-4738-44F2-9474-32CF5CDA47D2}" dt="2020-08-03T18:39:22.755" v="40" actId="20577"/>
          <ac:spMkLst>
            <pc:docMk/>
            <pc:sldMk cId="3442978854" sldId="258"/>
            <ac:spMk id="3" creationId="{C3A963EF-CBE6-4EC5-861E-01EDAA03BC5E}"/>
          </ac:spMkLst>
        </pc:spChg>
      </pc:sldChg>
    </pc:docChg>
  </pc:docChgLst>
  <pc:docChgLst>
    <pc:chgData name="Davis Andrew Geniza" userId="S::dag366@nau.edu::b8b83508-7974-4c96-ba2b-005417afc527" providerId="AD" clId="Web-{AA7876AD-9239-4C91-B624-2F1BC188A1D5}"/>
    <pc:docChg chg="modSld">
      <pc:chgData name="Davis Andrew Geniza" userId="S::dag366@nau.edu::b8b83508-7974-4c96-ba2b-005417afc527" providerId="AD" clId="Web-{AA7876AD-9239-4C91-B624-2F1BC188A1D5}" dt="2020-08-03T20:52:56.582" v="161"/>
      <pc:docMkLst>
        <pc:docMk/>
      </pc:docMkLst>
      <pc:sldChg chg="addSp modSp">
        <pc:chgData name="Davis Andrew Geniza" userId="S::dag366@nau.edu::b8b83508-7974-4c96-ba2b-005417afc527" providerId="AD" clId="Web-{AA7876AD-9239-4C91-B624-2F1BC188A1D5}" dt="2020-08-03T20:52:56.582" v="161"/>
        <pc:sldMkLst>
          <pc:docMk/>
          <pc:sldMk cId="109857222" sldId="256"/>
        </pc:sldMkLst>
        <pc:spChg chg="mod">
          <ac:chgData name="Davis Andrew Geniza" userId="S::dag366@nau.edu::b8b83508-7974-4c96-ba2b-005417afc527" providerId="AD" clId="Web-{AA7876AD-9239-4C91-B624-2F1BC188A1D5}" dt="2020-08-03T20:51:07.877" v="35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vis Andrew Geniza" userId="S::dag366@nau.edu::b8b83508-7974-4c96-ba2b-005417afc527" providerId="AD" clId="Web-{AA7876AD-9239-4C91-B624-2F1BC188A1D5}" dt="2020-08-03T20:52:40.753" v="148" actId="2057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Davis Andrew Geniza" userId="S::dag366@nau.edu::b8b83508-7974-4c96-ba2b-005417afc527" providerId="AD" clId="Web-{AA7876AD-9239-4C91-B624-2F1BC188A1D5}" dt="2020-08-03T20:52:56.582" v="161"/>
          <ac:spMkLst>
            <pc:docMk/>
            <pc:sldMk cId="109857222" sldId="256"/>
            <ac:spMk id="5" creationId="{78A2C9C1-3FE2-4EA8-9011-A58D707EC762}"/>
          </ac:spMkLst>
        </pc:spChg>
      </pc:sldChg>
    </pc:docChg>
  </pc:docChgLst>
  <pc:docChgLst>
    <pc:chgData name="Oscar Nunez" userId="8658b9ea-d222-40ef-b7ef-cbdc9fa64acd" providerId="ADAL" clId="{7570CDEA-639A-49F3-9A07-2FA03FFB06D9}"/>
    <pc:docChg chg="custSel addSld modSld">
      <pc:chgData name="Oscar Nunez" userId="8658b9ea-d222-40ef-b7ef-cbdc9fa64acd" providerId="ADAL" clId="{7570CDEA-639A-49F3-9A07-2FA03FFB06D9}" dt="2020-08-04T13:42:34.751" v="330" actId="478"/>
      <pc:docMkLst>
        <pc:docMk/>
      </pc:docMkLst>
      <pc:sldChg chg="addSp modSp">
        <pc:chgData name="Oscar Nunez" userId="8658b9ea-d222-40ef-b7ef-cbdc9fa64acd" providerId="ADAL" clId="{7570CDEA-639A-49F3-9A07-2FA03FFB06D9}" dt="2020-08-04T13:22:33.684" v="305"/>
        <pc:sldMkLst>
          <pc:docMk/>
          <pc:sldMk cId="109857222" sldId="256"/>
        </pc:sldMkLst>
        <pc:picChg chg="add mod">
          <ac:chgData name="Oscar Nunez" userId="8658b9ea-d222-40ef-b7ef-cbdc9fa64acd" providerId="ADAL" clId="{7570CDEA-639A-49F3-9A07-2FA03FFB06D9}" dt="2020-08-04T13:22:33.684" v="305"/>
          <ac:picMkLst>
            <pc:docMk/>
            <pc:sldMk cId="109857222" sldId="256"/>
            <ac:picMk id="6" creationId="{2B41CCB8-474B-4FB2-94E8-A49F34364744}"/>
          </ac:picMkLst>
        </pc:picChg>
      </pc:sldChg>
      <pc:sldChg chg="addSp delSp modSp modTransition modAnim">
        <pc:chgData name="Oscar Nunez" userId="8658b9ea-d222-40ef-b7ef-cbdc9fa64acd" providerId="ADAL" clId="{7570CDEA-639A-49F3-9A07-2FA03FFB06D9}" dt="2020-08-04T13:30:03.213" v="314"/>
        <pc:sldMkLst>
          <pc:docMk/>
          <pc:sldMk cId="3874893271" sldId="257"/>
        </pc:sldMkLst>
        <pc:spChg chg="mod">
          <ac:chgData name="Oscar Nunez" userId="8658b9ea-d222-40ef-b7ef-cbdc9fa64acd" providerId="ADAL" clId="{7570CDEA-639A-49F3-9A07-2FA03FFB06D9}" dt="2020-08-04T13:16:01.858" v="304" actId="122"/>
          <ac:spMkLst>
            <pc:docMk/>
            <pc:sldMk cId="3874893271" sldId="257"/>
            <ac:spMk id="2" creationId="{9DBFE651-60B9-4E71-8E64-4633C553F654}"/>
          </ac:spMkLst>
        </pc:spChg>
        <pc:spChg chg="del mod">
          <ac:chgData name="Oscar Nunez" userId="8658b9ea-d222-40ef-b7ef-cbdc9fa64acd" providerId="ADAL" clId="{7570CDEA-639A-49F3-9A07-2FA03FFB06D9}" dt="2020-08-03T21:24:03.579" v="19" actId="478"/>
          <ac:spMkLst>
            <pc:docMk/>
            <pc:sldMk cId="3874893271" sldId="257"/>
            <ac:spMk id="3" creationId="{956C7569-253A-4852-835A-7D38D9530929}"/>
          </ac:spMkLst>
        </pc:spChg>
        <pc:spChg chg="add mod">
          <ac:chgData name="Oscar Nunez" userId="8658b9ea-d222-40ef-b7ef-cbdc9fa64acd" providerId="ADAL" clId="{7570CDEA-639A-49F3-9A07-2FA03FFB06D9}" dt="2020-08-04T13:03:55.249" v="254" actId="20577"/>
          <ac:spMkLst>
            <pc:docMk/>
            <pc:sldMk cId="3874893271" sldId="257"/>
            <ac:spMk id="6" creationId="{774FECCC-418C-4380-8986-A9967F9A074F}"/>
          </ac:spMkLst>
        </pc:spChg>
        <pc:picChg chg="add del mod">
          <ac:chgData name="Oscar Nunez" userId="8658b9ea-d222-40ef-b7ef-cbdc9fa64acd" providerId="ADAL" clId="{7570CDEA-639A-49F3-9A07-2FA03FFB06D9}" dt="2020-08-04T13:24:59.737" v="307"/>
          <ac:picMkLst>
            <pc:docMk/>
            <pc:sldMk cId="3874893271" sldId="257"/>
            <ac:picMk id="3" creationId="{A555C669-F547-4024-AAB4-DBDACC4B54BA}"/>
          </ac:picMkLst>
        </pc:picChg>
        <pc:picChg chg="add del mod">
          <ac:chgData name="Oscar Nunez" userId="8658b9ea-d222-40ef-b7ef-cbdc9fa64acd" providerId="ADAL" clId="{7570CDEA-639A-49F3-9A07-2FA03FFB06D9}" dt="2020-08-04T13:25:54.829" v="309"/>
          <ac:picMkLst>
            <pc:docMk/>
            <pc:sldMk cId="3874893271" sldId="257"/>
            <ac:picMk id="7" creationId="{012E999B-054C-4875-B7C1-C2273D7C0D02}"/>
          </ac:picMkLst>
        </pc:picChg>
        <pc:picChg chg="add del mod">
          <ac:chgData name="Oscar Nunez" userId="8658b9ea-d222-40ef-b7ef-cbdc9fa64acd" providerId="ADAL" clId="{7570CDEA-639A-49F3-9A07-2FA03FFB06D9}" dt="2020-08-04T13:26:31.119" v="311"/>
          <ac:picMkLst>
            <pc:docMk/>
            <pc:sldMk cId="3874893271" sldId="257"/>
            <ac:picMk id="9" creationId="{A9471A3C-C747-420D-9E3B-3E07ED1C8D09}"/>
          </ac:picMkLst>
        </pc:picChg>
        <pc:picChg chg="add del mod">
          <ac:chgData name="Oscar Nunez" userId="8658b9ea-d222-40ef-b7ef-cbdc9fa64acd" providerId="ADAL" clId="{7570CDEA-639A-49F3-9A07-2FA03FFB06D9}" dt="2020-08-04T13:28:20.589" v="313"/>
          <ac:picMkLst>
            <pc:docMk/>
            <pc:sldMk cId="3874893271" sldId="257"/>
            <ac:picMk id="10" creationId="{CEDFCF27-7221-4DCC-AFA3-69D85E17AB2C}"/>
          </ac:picMkLst>
        </pc:picChg>
        <pc:picChg chg="add mod">
          <ac:chgData name="Oscar Nunez" userId="8658b9ea-d222-40ef-b7ef-cbdc9fa64acd" providerId="ADAL" clId="{7570CDEA-639A-49F3-9A07-2FA03FFB06D9}" dt="2020-08-04T13:30:03.213" v="314"/>
          <ac:picMkLst>
            <pc:docMk/>
            <pc:sldMk cId="3874893271" sldId="257"/>
            <ac:picMk id="11" creationId="{70330298-6644-4CA9-AB1F-50D2D17FBB78}"/>
          </ac:picMkLst>
        </pc:picChg>
      </pc:sldChg>
      <pc:sldChg chg="addSp delSp modSp add">
        <pc:chgData name="Oscar Nunez" userId="8658b9ea-d222-40ef-b7ef-cbdc9fa64acd" providerId="ADAL" clId="{7570CDEA-639A-49F3-9A07-2FA03FFB06D9}" dt="2020-08-04T13:42:34.751" v="330" actId="478"/>
        <pc:sldMkLst>
          <pc:docMk/>
          <pc:sldMk cId="2864432594" sldId="263"/>
        </pc:sldMkLst>
        <pc:spChg chg="del">
          <ac:chgData name="Oscar Nunez" userId="8658b9ea-d222-40ef-b7ef-cbdc9fa64acd" providerId="ADAL" clId="{7570CDEA-639A-49F3-9A07-2FA03FFB06D9}" dt="2020-08-04T13:41:56.657" v="316"/>
          <ac:spMkLst>
            <pc:docMk/>
            <pc:sldMk cId="2864432594" sldId="263"/>
            <ac:spMk id="2" creationId="{DCD54BE7-30CC-4CEF-B576-4F27A0703B3F}"/>
          </ac:spMkLst>
        </pc:spChg>
        <pc:spChg chg="del">
          <ac:chgData name="Oscar Nunez" userId="8658b9ea-d222-40ef-b7ef-cbdc9fa64acd" providerId="ADAL" clId="{7570CDEA-639A-49F3-9A07-2FA03FFB06D9}" dt="2020-08-04T13:41:56.657" v="316"/>
          <ac:spMkLst>
            <pc:docMk/>
            <pc:sldMk cId="2864432594" sldId="263"/>
            <ac:spMk id="3" creationId="{5DC7AD8C-F811-4D9F-B553-4476AA8ED25F}"/>
          </ac:spMkLst>
        </pc:spChg>
        <pc:spChg chg="add mod">
          <ac:chgData name="Oscar Nunez" userId="8658b9ea-d222-40ef-b7ef-cbdc9fa64acd" providerId="ADAL" clId="{7570CDEA-639A-49F3-9A07-2FA03FFB06D9}" dt="2020-08-04T13:42:15.593" v="329" actId="122"/>
          <ac:spMkLst>
            <pc:docMk/>
            <pc:sldMk cId="2864432594" sldId="263"/>
            <ac:spMk id="5" creationId="{A3FB822F-486F-4978-BD55-0FD31A2BEFFA}"/>
          </ac:spMkLst>
        </pc:spChg>
        <pc:spChg chg="add del mod">
          <ac:chgData name="Oscar Nunez" userId="8658b9ea-d222-40ef-b7ef-cbdc9fa64acd" providerId="ADAL" clId="{7570CDEA-639A-49F3-9A07-2FA03FFB06D9}" dt="2020-08-04T13:42:34.751" v="330" actId="478"/>
          <ac:spMkLst>
            <pc:docMk/>
            <pc:sldMk cId="2864432594" sldId="263"/>
            <ac:spMk id="6" creationId="{7B7011F6-04C0-4391-8BD8-4CD01CB1A785}"/>
          </ac:spMkLst>
        </pc:spChg>
      </pc:sldChg>
    </pc:docChg>
  </pc:docChgLst>
  <pc:docChgLst>
    <pc:chgData name="Davis Andrew Geniza" userId="S::dag366@nau.edu::b8b83508-7974-4c96-ba2b-005417afc527" providerId="AD" clId="Web-{3E1C65B3-EA55-44EA-91D3-A289C22F229E}"/>
    <pc:docChg chg="addSld modSld addMainMaster delMainMaster">
      <pc:chgData name="Davis Andrew Geniza" userId="S::dag366@nau.edu::b8b83508-7974-4c96-ba2b-005417afc527" providerId="AD" clId="Web-{3E1C65B3-EA55-44EA-91D3-A289C22F229E}" dt="2020-07-31T02:32:33.582" v="81" actId="20577"/>
      <pc:docMkLst>
        <pc:docMk/>
      </pc:docMkLst>
      <pc:sldChg chg="delSp modSp mod modClrScheme delDesignElem chgLayout">
        <pc:chgData name="Davis Andrew Geniza" userId="S::dag366@nau.edu::b8b83508-7974-4c96-ba2b-005417afc527" providerId="AD" clId="Web-{3E1C65B3-EA55-44EA-91D3-A289C22F229E}" dt="2020-07-30T19:13:51.340" v="0"/>
        <pc:sldMkLst>
          <pc:docMk/>
          <pc:sldMk cId="109857222" sldId="256"/>
        </pc:sldMkLst>
        <pc:spChg chg="mod ord">
          <ac:chgData name="Davis Andrew Geniza" userId="S::dag366@nau.edu::b8b83508-7974-4c96-ba2b-005417afc527" providerId="AD" clId="Web-{3E1C65B3-EA55-44EA-91D3-A289C22F229E}" dt="2020-07-30T19:13:51.340" v="0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Davis Andrew Geniza" userId="S::dag366@nau.edu::b8b83508-7974-4c96-ba2b-005417afc527" providerId="AD" clId="Web-{3E1C65B3-EA55-44EA-91D3-A289C22F229E}" dt="2020-07-30T19:13:51.340" v="0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Davis Andrew Geniza" userId="S::dag366@nau.edu::b8b83508-7974-4c96-ba2b-005417afc527" providerId="AD" clId="Web-{3E1C65B3-EA55-44EA-91D3-A289C22F229E}" dt="2020-07-30T19:13:51.340" v="0"/>
          <ac:spMkLst>
            <pc:docMk/>
            <pc:sldMk cId="109857222" sldId="256"/>
            <ac:spMk id="7" creationId="{F4F03952-05F5-4DE9-9EF5-C4463C19653A}"/>
          </ac:spMkLst>
        </pc:spChg>
        <pc:spChg chg="del">
          <ac:chgData name="Davis Andrew Geniza" userId="S::dag366@nau.edu::b8b83508-7974-4c96-ba2b-005417afc527" providerId="AD" clId="Web-{3E1C65B3-EA55-44EA-91D3-A289C22F229E}" dt="2020-07-30T19:13:51.340" v="0"/>
          <ac:spMkLst>
            <pc:docMk/>
            <pc:sldMk cId="109857222" sldId="256"/>
            <ac:spMk id="13" creationId="{7153DC5D-7DE9-4B29-BD44-19A6C9E9D71D}"/>
          </ac:spMkLst>
        </pc:spChg>
      </pc:sldChg>
      <pc:sldChg chg="modSp mod modClrScheme chgLayout">
        <pc:chgData name="Davis Andrew Geniza" userId="S::dag366@nau.edu::b8b83508-7974-4c96-ba2b-005417afc527" providerId="AD" clId="Web-{3E1C65B3-EA55-44EA-91D3-A289C22F229E}" dt="2020-07-31T02:32:13.815" v="53" actId="20577"/>
        <pc:sldMkLst>
          <pc:docMk/>
          <pc:sldMk cId="3874893271" sldId="257"/>
        </pc:sldMkLst>
        <pc:spChg chg="mod ord">
          <ac:chgData name="Davis Andrew Geniza" userId="S::dag366@nau.edu::b8b83508-7974-4c96-ba2b-005417afc527" providerId="AD" clId="Web-{3E1C65B3-EA55-44EA-91D3-A289C22F229E}" dt="2020-07-31T02:32:13.815" v="53" actId="20577"/>
          <ac:spMkLst>
            <pc:docMk/>
            <pc:sldMk cId="3874893271" sldId="257"/>
            <ac:spMk id="2" creationId="{9DBFE651-60B9-4E71-8E64-4633C553F654}"/>
          </ac:spMkLst>
        </pc:spChg>
        <pc:spChg chg="mod ord">
          <ac:chgData name="Davis Andrew Geniza" userId="S::dag366@nau.edu::b8b83508-7974-4c96-ba2b-005417afc527" providerId="AD" clId="Web-{3E1C65B3-EA55-44EA-91D3-A289C22F229E}" dt="2020-07-30T19:13:51.340" v="0"/>
          <ac:spMkLst>
            <pc:docMk/>
            <pc:sldMk cId="3874893271" sldId="257"/>
            <ac:spMk id="3" creationId="{956C7569-253A-4852-835A-7D38D9530929}"/>
          </ac:spMkLst>
        </pc:spChg>
      </pc:sldChg>
      <pc:sldChg chg="modSp new">
        <pc:chgData name="Davis Andrew Geniza" userId="S::dag366@nau.edu::b8b83508-7974-4c96-ba2b-005417afc527" providerId="AD" clId="Web-{3E1C65B3-EA55-44EA-91D3-A289C22F229E}" dt="2020-07-30T19:14:22.623" v="15" actId="20577"/>
        <pc:sldMkLst>
          <pc:docMk/>
          <pc:sldMk cId="3442978854" sldId="258"/>
        </pc:sldMkLst>
        <pc:spChg chg="mod">
          <ac:chgData name="Davis Andrew Geniza" userId="S::dag366@nau.edu::b8b83508-7974-4c96-ba2b-005417afc527" providerId="AD" clId="Web-{3E1C65B3-EA55-44EA-91D3-A289C22F229E}" dt="2020-07-30T19:14:22.623" v="15" actId="20577"/>
          <ac:spMkLst>
            <pc:docMk/>
            <pc:sldMk cId="3442978854" sldId="258"/>
            <ac:spMk id="2" creationId="{2936F79A-D06A-4080-8AAD-E62391E4C6CE}"/>
          </ac:spMkLst>
        </pc:spChg>
      </pc:sldChg>
      <pc:sldChg chg="modSp new">
        <pc:chgData name="Davis Andrew Geniza" userId="S::dag366@nau.edu::b8b83508-7974-4c96-ba2b-005417afc527" providerId="AD" clId="Web-{3E1C65B3-EA55-44EA-91D3-A289C22F229E}" dt="2020-07-30T19:14:38.233" v="38" actId="20577"/>
        <pc:sldMkLst>
          <pc:docMk/>
          <pc:sldMk cId="2462703502" sldId="259"/>
        </pc:sldMkLst>
        <pc:spChg chg="mod">
          <ac:chgData name="Davis Andrew Geniza" userId="S::dag366@nau.edu::b8b83508-7974-4c96-ba2b-005417afc527" providerId="AD" clId="Web-{3E1C65B3-EA55-44EA-91D3-A289C22F229E}" dt="2020-07-30T19:14:38.233" v="38" actId="20577"/>
          <ac:spMkLst>
            <pc:docMk/>
            <pc:sldMk cId="2462703502" sldId="259"/>
            <ac:spMk id="2" creationId="{78E176EE-FB84-4657-A3A6-483CFF7C2DC1}"/>
          </ac:spMkLst>
        </pc:spChg>
      </pc:sldChg>
      <pc:sldChg chg="modSp new">
        <pc:chgData name="Davis Andrew Geniza" userId="S::dag366@nau.edu::b8b83508-7974-4c96-ba2b-005417afc527" providerId="AD" clId="Web-{3E1C65B3-EA55-44EA-91D3-A289C22F229E}" dt="2020-07-30T19:16:25.490" v="49" actId="20577"/>
        <pc:sldMkLst>
          <pc:docMk/>
          <pc:sldMk cId="1706119577" sldId="260"/>
        </pc:sldMkLst>
        <pc:spChg chg="mod">
          <ac:chgData name="Davis Andrew Geniza" userId="S::dag366@nau.edu::b8b83508-7974-4c96-ba2b-005417afc527" providerId="AD" clId="Web-{3E1C65B3-EA55-44EA-91D3-A289C22F229E}" dt="2020-07-30T19:16:25.490" v="49" actId="20577"/>
          <ac:spMkLst>
            <pc:docMk/>
            <pc:sldMk cId="1706119577" sldId="260"/>
            <ac:spMk id="2" creationId="{40809BDE-1E92-426A-B390-3AA54D8A6C8B}"/>
          </ac:spMkLst>
        </pc:spChg>
      </pc:sldChg>
      <pc:sldChg chg="modSp new">
        <pc:chgData name="Davis Andrew Geniza" userId="S::dag366@nau.edu::b8b83508-7974-4c96-ba2b-005417afc527" providerId="AD" clId="Web-{3E1C65B3-EA55-44EA-91D3-A289C22F229E}" dt="2020-07-31T02:32:32.129" v="79" actId="20577"/>
        <pc:sldMkLst>
          <pc:docMk/>
          <pc:sldMk cId="2062817647" sldId="261"/>
        </pc:sldMkLst>
        <pc:spChg chg="mod">
          <ac:chgData name="Davis Andrew Geniza" userId="S::dag366@nau.edu::b8b83508-7974-4c96-ba2b-005417afc527" providerId="AD" clId="Web-{3E1C65B3-EA55-44EA-91D3-A289C22F229E}" dt="2020-07-31T02:32:32.129" v="79" actId="20577"/>
          <ac:spMkLst>
            <pc:docMk/>
            <pc:sldMk cId="2062817647" sldId="261"/>
            <ac:spMk id="2" creationId="{A17D73B7-DDD4-4EA5-94E7-FEC191C0D1D0}"/>
          </ac:spMkLst>
        </pc:spChg>
      </pc:sldChg>
      <pc:sldMasterChg chg="del delSldLayout">
        <pc:chgData name="Davis Andrew Geniza" userId="S::dag366@nau.edu::b8b83508-7974-4c96-ba2b-005417afc527" providerId="AD" clId="Web-{3E1C65B3-EA55-44EA-91D3-A289C22F229E}" dt="2020-07-30T19:13:51.340" v="0"/>
        <pc:sldMasterMkLst>
          <pc:docMk/>
          <pc:sldMasterMk cId="3627101104" sldId="2147483711"/>
        </pc:sldMasterMkLst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2643423368" sldId="2147483700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911484053" sldId="2147483701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1896677637" sldId="2147483702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2574269224" sldId="2147483703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1517991765" sldId="2147483704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2419087717" sldId="2147483705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2231631435" sldId="2147483706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3026690959" sldId="2147483707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2815060387" sldId="2147483708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703171821" sldId="2147483709"/>
          </pc:sldLayoutMkLst>
        </pc:sldLayoutChg>
        <pc:sldLayoutChg chg="del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627101104" sldId="2147483711"/>
            <pc:sldLayoutMk cId="1907355943" sldId="2147483710"/>
          </pc:sldLayoutMkLst>
        </pc:sldLayoutChg>
      </pc:sldMasterChg>
      <pc:sldMasterChg chg="add addSldLayout modSldLayout">
        <pc:chgData name="Davis Andrew Geniza" userId="S::dag366@nau.edu::b8b83508-7974-4c96-ba2b-005417afc527" providerId="AD" clId="Web-{3E1C65B3-EA55-44EA-91D3-A289C22F229E}" dt="2020-07-30T19:13:51.340" v="0"/>
        <pc:sldMasterMkLst>
          <pc:docMk/>
          <pc:sldMasterMk cId="3779327599" sldId="2147483712"/>
        </pc:sldMasterMkLst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2054602589" sldId="2147483713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3563744996" sldId="2147483714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798381241" sldId="2147483715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1669217323" sldId="2147483716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2558043799" sldId="2147483717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1433619648" sldId="2147483718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1836892368" sldId="2147483719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1533013781" sldId="2147483720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3430742990" sldId="2147483721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2951880053" sldId="2147483722"/>
          </pc:sldLayoutMkLst>
        </pc:sldLayoutChg>
        <pc:sldLayoutChg chg="add mod replId">
          <pc:chgData name="Davis Andrew Geniza" userId="S::dag366@nau.edu::b8b83508-7974-4c96-ba2b-005417afc527" providerId="AD" clId="Web-{3E1C65B3-EA55-44EA-91D3-A289C22F229E}" dt="2020-07-30T19:13:51.340" v="0"/>
          <pc:sldLayoutMkLst>
            <pc:docMk/>
            <pc:sldMasterMk cId="3779327599" sldId="2147483712"/>
            <pc:sldLayoutMk cId="296051686" sldId="2147483723"/>
          </pc:sldLayoutMkLst>
        </pc:sldLayoutChg>
      </pc:sldMasterChg>
    </pc:docChg>
  </pc:docChgLst>
  <pc:docChgLst>
    <pc:chgData name="Davis Andrew Geniza" userId="S::dag366@nau.edu::b8b83508-7974-4c96-ba2b-005417afc527" providerId="AD" clId="Web-{28C6401F-63A7-4CF9-B588-148CF4788D54}"/>
    <pc:docChg chg="modSld">
      <pc:chgData name="Davis Andrew Geniza" userId="S::dag366@nau.edu::b8b83508-7974-4c96-ba2b-005417afc527" providerId="AD" clId="Web-{28C6401F-63A7-4CF9-B588-148CF4788D54}" dt="2020-08-03T19:39:21.382" v="2" actId="1076"/>
      <pc:docMkLst>
        <pc:docMk/>
      </pc:docMkLst>
      <pc:sldChg chg="addSp delSp modSp">
        <pc:chgData name="Davis Andrew Geniza" userId="S::dag366@nau.edu::b8b83508-7974-4c96-ba2b-005417afc527" providerId="AD" clId="Web-{28C6401F-63A7-4CF9-B588-148CF4788D54}" dt="2020-08-03T19:39:21.382" v="2" actId="1076"/>
        <pc:sldMkLst>
          <pc:docMk/>
          <pc:sldMk cId="1706119577" sldId="260"/>
        </pc:sldMkLst>
        <pc:picChg chg="add mod">
          <ac:chgData name="Davis Andrew Geniza" userId="S::dag366@nau.edu::b8b83508-7974-4c96-ba2b-005417afc527" providerId="AD" clId="Web-{28C6401F-63A7-4CF9-B588-148CF4788D54}" dt="2020-08-03T19:39:21.382" v="2" actId="1076"/>
          <ac:picMkLst>
            <pc:docMk/>
            <pc:sldMk cId="1706119577" sldId="260"/>
            <ac:picMk id="6" creationId="{2A8E1D67-FA45-4B3F-980E-02454EFD2EB5}"/>
          </ac:picMkLst>
        </pc:picChg>
        <pc:picChg chg="del">
          <ac:chgData name="Davis Andrew Geniza" userId="S::dag366@nau.edu::b8b83508-7974-4c96-ba2b-005417afc527" providerId="AD" clId="Web-{28C6401F-63A7-4CF9-B588-148CF4788D54}" dt="2020-08-03T19:39:12.944" v="0"/>
          <ac:picMkLst>
            <pc:docMk/>
            <pc:sldMk cId="1706119577" sldId="260"/>
            <ac:picMk id="7" creationId="{B3DC6A89-28F0-4986-9400-6A613FF7DFC7}"/>
          </ac:picMkLst>
        </pc:picChg>
      </pc:sldChg>
    </pc:docChg>
  </pc:docChgLst>
  <pc:docChgLst>
    <pc:chgData name="Alec Joseph Boyce" userId="S::ajb585@nau.edu::dd37a724-d2df-40a3-9e3e-bead832e3ce3" providerId="AD" clId="Web-{B41A35E4-C04A-4C0C-B67E-5B801DBB33F2}"/>
    <pc:docChg chg="modSld">
      <pc:chgData name="Alec Joseph Boyce" userId="S::ajb585@nau.edu::dd37a724-d2df-40a3-9e3e-bead832e3ce3" providerId="AD" clId="Web-{B41A35E4-C04A-4C0C-B67E-5B801DBB33F2}" dt="2020-08-03T17:49:29.891" v="282" actId="14100"/>
      <pc:docMkLst>
        <pc:docMk/>
      </pc:docMkLst>
      <pc:sldChg chg="addSp modSp mod setBg">
        <pc:chgData name="Alec Joseph Boyce" userId="S::ajb585@nau.edu::dd37a724-d2df-40a3-9e3e-bead832e3ce3" providerId="AD" clId="Web-{B41A35E4-C04A-4C0C-B67E-5B801DBB33F2}" dt="2020-08-03T17:49:29.891" v="282" actId="14100"/>
        <pc:sldMkLst>
          <pc:docMk/>
          <pc:sldMk cId="2462703502" sldId="259"/>
        </pc:sldMkLst>
        <pc:spChg chg="mod">
          <ac:chgData name="Alec Joseph Boyce" userId="S::ajb585@nau.edu::dd37a724-d2df-40a3-9e3e-bead832e3ce3" providerId="AD" clId="Web-{B41A35E4-C04A-4C0C-B67E-5B801DBB33F2}" dt="2020-08-03T17:49:29.891" v="282" actId="14100"/>
          <ac:spMkLst>
            <pc:docMk/>
            <pc:sldMk cId="2462703502" sldId="259"/>
            <ac:spMk id="2" creationId="{78E176EE-FB84-4657-A3A6-483CFF7C2DC1}"/>
          </ac:spMkLst>
        </pc:spChg>
        <pc:spChg chg="mod">
          <ac:chgData name="Alec Joseph Boyce" userId="S::ajb585@nau.edu::dd37a724-d2df-40a3-9e3e-bead832e3ce3" providerId="AD" clId="Web-{B41A35E4-C04A-4C0C-B67E-5B801DBB33F2}" dt="2020-08-03T17:40:57.544" v="251"/>
          <ac:spMkLst>
            <pc:docMk/>
            <pc:sldMk cId="2462703502" sldId="259"/>
            <ac:spMk id="3" creationId="{E431B12E-2D93-4924-B2A3-74B546F6162F}"/>
          </ac:spMkLst>
        </pc:spChg>
        <pc:spChg chg="mod ord">
          <ac:chgData name="Alec Joseph Boyce" userId="S::ajb585@nau.edu::dd37a724-d2df-40a3-9e3e-bead832e3ce3" providerId="AD" clId="Web-{B41A35E4-C04A-4C0C-B67E-5B801DBB33F2}" dt="2020-08-03T17:40:13.354" v="248"/>
          <ac:spMkLst>
            <pc:docMk/>
            <pc:sldMk cId="2462703502" sldId="259"/>
            <ac:spMk id="4" creationId="{621D03CF-533B-4E61-8554-829C36C6BEAE}"/>
          </ac:spMkLst>
        </pc:spChg>
        <pc:spChg chg="mod ord">
          <ac:chgData name="Alec Joseph Boyce" userId="S::ajb585@nau.edu::dd37a724-d2df-40a3-9e3e-bead832e3ce3" providerId="AD" clId="Web-{B41A35E4-C04A-4C0C-B67E-5B801DBB33F2}" dt="2020-08-03T17:40:13.354" v="248"/>
          <ac:spMkLst>
            <pc:docMk/>
            <pc:sldMk cId="2462703502" sldId="259"/>
            <ac:spMk id="5" creationId="{DB372063-F080-4462-A566-691F64BDA8C7}"/>
          </ac:spMkLst>
        </pc:spChg>
        <pc:spChg chg="add">
          <ac:chgData name="Alec Joseph Boyce" userId="S::ajb585@nau.edu::dd37a724-d2df-40a3-9e3e-bead832e3ce3" providerId="AD" clId="Web-{B41A35E4-C04A-4C0C-B67E-5B801DBB33F2}" dt="2020-08-03T17:40:57.544" v="251"/>
          <ac:spMkLst>
            <pc:docMk/>
            <pc:sldMk cId="2462703502" sldId="259"/>
            <ac:spMk id="12" creationId="{5C1D4A39-A122-41DA-BF9B-2313FB6B709A}"/>
          </ac:spMkLst>
        </pc:spChg>
        <pc:spChg chg="add">
          <ac:chgData name="Alec Joseph Boyce" userId="S::ajb585@nau.edu::dd37a724-d2df-40a3-9e3e-bead832e3ce3" providerId="AD" clId="Web-{B41A35E4-C04A-4C0C-B67E-5B801DBB33F2}" dt="2020-08-03T17:40:57.544" v="251"/>
          <ac:spMkLst>
            <pc:docMk/>
            <pc:sldMk cId="2462703502" sldId="259"/>
            <ac:spMk id="14" creationId="{ACD120F8-C0F1-4CC6-B340-0B8F67C400E8}"/>
          </ac:spMkLst>
        </pc:spChg>
        <pc:spChg chg="add">
          <ac:chgData name="Alec Joseph Boyce" userId="S::ajb585@nau.edu::dd37a724-d2df-40a3-9e3e-bead832e3ce3" providerId="AD" clId="Web-{B41A35E4-C04A-4C0C-B67E-5B801DBB33F2}" dt="2020-08-03T17:40:57.544" v="251"/>
          <ac:spMkLst>
            <pc:docMk/>
            <pc:sldMk cId="2462703502" sldId="259"/>
            <ac:spMk id="16" creationId="{8AF6EFCA-56DD-442E-9948-D162BEBBFDE2}"/>
          </ac:spMkLst>
        </pc:spChg>
        <pc:picChg chg="add mod">
          <ac:chgData name="Alec Joseph Boyce" userId="S::ajb585@nau.edu::dd37a724-d2df-40a3-9e3e-bead832e3ce3" providerId="AD" clId="Web-{B41A35E4-C04A-4C0C-B67E-5B801DBB33F2}" dt="2020-08-03T17:40:57.544" v="251"/>
          <ac:picMkLst>
            <pc:docMk/>
            <pc:sldMk cId="2462703502" sldId="259"/>
            <ac:picMk id="6" creationId="{881A1A8D-1757-47E9-A351-CCE58B93B3AF}"/>
          </ac:picMkLst>
        </pc:picChg>
        <pc:picChg chg="add mod">
          <ac:chgData name="Alec Joseph Boyce" userId="S::ajb585@nau.edu::dd37a724-d2df-40a3-9e3e-bead832e3ce3" providerId="AD" clId="Web-{B41A35E4-C04A-4C0C-B67E-5B801DBB33F2}" dt="2020-08-03T17:40:57.544" v="251"/>
          <ac:picMkLst>
            <pc:docMk/>
            <pc:sldMk cId="2462703502" sldId="259"/>
            <ac:picMk id="7" creationId="{282AEFB7-9C85-4E97-B9A7-9BBC8FB8A26C}"/>
          </ac:picMkLst>
        </pc:picChg>
      </pc:sldChg>
    </pc:docChg>
  </pc:docChgLst>
  <pc:docChgLst>
    <pc:chgData name="Oscar Nunez" userId="8658b9ea-d222-40ef-b7ef-cbdc9fa64acd" providerId="ADAL" clId="{8E25D431-7D99-418D-B6DB-55113B3953EF}"/>
    <pc:docChg chg="custSel mod modSld">
      <pc:chgData name="Oscar Nunez" userId="8658b9ea-d222-40ef-b7ef-cbdc9fa64acd" providerId="ADAL" clId="{8E25D431-7D99-418D-B6DB-55113B3953EF}" dt="2020-08-04T12:41:11.568" v="50"/>
      <pc:docMkLst>
        <pc:docMk/>
      </pc:docMkLst>
      <pc:sldChg chg="addSp delSp modSp mod setBg delAnim modAnim">
        <pc:chgData name="Oscar Nunez" userId="8658b9ea-d222-40ef-b7ef-cbdc9fa64acd" providerId="ADAL" clId="{8E25D431-7D99-418D-B6DB-55113B3953EF}" dt="2020-08-04T12:41:11.568" v="50"/>
        <pc:sldMkLst>
          <pc:docMk/>
          <pc:sldMk cId="3874893271" sldId="257"/>
        </pc:sldMkLst>
        <pc:spChg chg="mod">
          <ac:chgData name="Oscar Nunez" userId="8658b9ea-d222-40ef-b7ef-cbdc9fa64acd" providerId="ADAL" clId="{8E25D431-7D99-418D-B6DB-55113B3953EF}" dt="2020-08-04T12:33:48.643" v="16" actId="26606"/>
          <ac:spMkLst>
            <pc:docMk/>
            <pc:sldMk cId="3874893271" sldId="257"/>
            <ac:spMk id="2" creationId="{9DBFE651-60B9-4E71-8E64-4633C553F654}"/>
          </ac:spMkLst>
        </pc:spChg>
        <pc:spChg chg="mod ord">
          <ac:chgData name="Oscar Nunez" userId="8658b9ea-d222-40ef-b7ef-cbdc9fa64acd" providerId="ADAL" clId="{8E25D431-7D99-418D-B6DB-55113B3953EF}" dt="2020-08-04T12:33:48.643" v="16" actId="26606"/>
          <ac:spMkLst>
            <pc:docMk/>
            <pc:sldMk cId="3874893271" sldId="257"/>
            <ac:spMk id="4" creationId="{8F1988B6-FB44-43C6-B409-E359AA498CEE}"/>
          </ac:spMkLst>
        </pc:spChg>
        <pc:spChg chg="mod ord">
          <ac:chgData name="Oscar Nunez" userId="8658b9ea-d222-40ef-b7ef-cbdc9fa64acd" providerId="ADAL" clId="{8E25D431-7D99-418D-B6DB-55113B3953EF}" dt="2020-08-04T12:33:48.643" v="16" actId="26606"/>
          <ac:spMkLst>
            <pc:docMk/>
            <pc:sldMk cId="3874893271" sldId="257"/>
            <ac:spMk id="5" creationId="{77517A95-24DC-462C-B596-F20EE0038F7B}"/>
          </ac:spMkLst>
        </pc:spChg>
        <pc:spChg chg="mod">
          <ac:chgData name="Oscar Nunez" userId="8658b9ea-d222-40ef-b7ef-cbdc9fa64acd" providerId="ADAL" clId="{8E25D431-7D99-418D-B6DB-55113B3953EF}" dt="2020-08-04T12:38:52.363" v="48" actId="1076"/>
          <ac:spMkLst>
            <pc:docMk/>
            <pc:sldMk cId="3874893271" sldId="257"/>
            <ac:spMk id="6" creationId="{774FECCC-418C-4380-8986-A9967F9A074F}"/>
          </ac:spMkLst>
        </pc:spChg>
        <pc:picChg chg="add del mod">
          <ac:chgData name="Oscar Nunez" userId="8658b9ea-d222-40ef-b7ef-cbdc9fa64acd" providerId="ADAL" clId="{8E25D431-7D99-418D-B6DB-55113B3953EF}" dt="2020-08-03T21:40:50.841" v="4" actId="478"/>
          <ac:picMkLst>
            <pc:docMk/>
            <pc:sldMk cId="3874893271" sldId="257"/>
            <ac:picMk id="3" creationId="{1CF2BD32-D7B1-4B3C-A9E9-684C6763DE54}"/>
          </ac:picMkLst>
        </pc:picChg>
        <pc:picChg chg="add del mod modCrop">
          <ac:chgData name="Oscar Nunez" userId="8658b9ea-d222-40ef-b7ef-cbdc9fa64acd" providerId="ADAL" clId="{8E25D431-7D99-418D-B6DB-55113B3953EF}" dt="2020-08-04T12:34:54.003" v="24" actId="478"/>
          <ac:picMkLst>
            <pc:docMk/>
            <pc:sldMk cId="3874893271" sldId="257"/>
            <ac:picMk id="3" creationId="{B295DB32-6AA6-4075-8CBF-FBDD1432CBC5}"/>
          </ac:picMkLst>
        </pc:picChg>
        <pc:picChg chg="add del mod ord modCrop">
          <ac:chgData name="Oscar Nunez" userId="8658b9ea-d222-40ef-b7ef-cbdc9fa64acd" providerId="ADAL" clId="{8E25D431-7D99-418D-B6DB-55113B3953EF}" dt="2020-08-04T12:36:42.178" v="37" actId="478"/>
          <ac:picMkLst>
            <pc:docMk/>
            <pc:sldMk cId="3874893271" sldId="257"/>
            <ac:picMk id="7" creationId="{DB5A5F8C-2267-4B0E-9C4A-1B3F1B27723C}"/>
          </ac:picMkLst>
        </pc:picChg>
        <pc:picChg chg="add mod modCrop">
          <ac:chgData name="Oscar Nunez" userId="8658b9ea-d222-40ef-b7ef-cbdc9fa64acd" providerId="ADAL" clId="{8E25D431-7D99-418D-B6DB-55113B3953EF}" dt="2020-08-04T12:38:03.156" v="45" actId="14100"/>
          <ac:picMkLst>
            <pc:docMk/>
            <pc:sldMk cId="3874893271" sldId="257"/>
            <ac:picMk id="8" creationId="{790B3FF7-23A4-43B3-9CED-BBF141E63CF0}"/>
          </ac:picMkLst>
        </pc:picChg>
      </pc:sldChg>
    </pc:docChg>
  </pc:docChgLst>
  <pc:docChgLst>
    <pc:chgData name="Zhiyu Wang" userId="S::zw247@nau.edu::c8e9ad24-0cc2-4d7e-9ef8-74614f101b75" providerId="AD" clId="Web-{29FCF4C7-9BEF-43FA-BA01-30F0BBD3726B}"/>
    <pc:docChg chg="modSld">
      <pc:chgData name="Zhiyu Wang" userId="S::zw247@nau.edu::c8e9ad24-0cc2-4d7e-9ef8-74614f101b75" providerId="AD" clId="Web-{29FCF4C7-9BEF-43FA-BA01-30F0BBD3726B}" dt="2020-08-03T17:21:35.936" v="21" actId="20577"/>
      <pc:docMkLst>
        <pc:docMk/>
      </pc:docMkLst>
      <pc:sldChg chg="modSp">
        <pc:chgData name="Zhiyu Wang" userId="S::zw247@nau.edu::c8e9ad24-0cc2-4d7e-9ef8-74614f101b75" providerId="AD" clId="Web-{29FCF4C7-9BEF-43FA-BA01-30F0BBD3726B}" dt="2020-08-03T17:21:35.936" v="20" actId="20577"/>
        <pc:sldMkLst>
          <pc:docMk/>
          <pc:sldMk cId="2062817647" sldId="261"/>
        </pc:sldMkLst>
        <pc:spChg chg="mod">
          <ac:chgData name="Zhiyu Wang" userId="S::zw247@nau.edu::c8e9ad24-0cc2-4d7e-9ef8-74614f101b75" providerId="AD" clId="Web-{29FCF4C7-9BEF-43FA-BA01-30F0BBD3726B}" dt="2020-08-03T17:21:35.936" v="20" actId="20577"/>
          <ac:spMkLst>
            <pc:docMk/>
            <pc:sldMk cId="2062817647" sldId="261"/>
            <ac:spMk id="2" creationId="{A17D73B7-DDD4-4EA5-94E7-FEC191C0D1D0}"/>
          </ac:spMkLst>
        </pc:spChg>
      </pc:sldChg>
    </pc:docChg>
  </pc:docChgLst>
  <pc:docChgLst>
    <pc:chgData name="Alec Joseph Boyce" userId="S::ajb585@nau.edu::dd37a724-d2df-40a3-9e3e-bead832e3ce3" providerId="AD" clId="Web-{5858BA6D-AD26-475A-8E57-23ECBE512A6F}"/>
    <pc:docChg chg="modSld">
      <pc:chgData name="Alec Joseph Boyce" userId="S::ajb585@nau.edu::dd37a724-d2df-40a3-9e3e-bead832e3ce3" providerId="AD" clId="Web-{5858BA6D-AD26-475A-8E57-23ECBE512A6F}" dt="2020-08-03T21:30:15.561" v="3" actId="20577"/>
      <pc:docMkLst>
        <pc:docMk/>
      </pc:docMkLst>
      <pc:sldChg chg="modSp">
        <pc:chgData name="Alec Joseph Boyce" userId="S::ajb585@nau.edu::dd37a724-d2df-40a3-9e3e-bead832e3ce3" providerId="AD" clId="Web-{5858BA6D-AD26-475A-8E57-23ECBE512A6F}" dt="2020-08-03T21:30:00.030" v="0" actId="14100"/>
        <pc:sldMkLst>
          <pc:docMk/>
          <pc:sldMk cId="2462703502" sldId="259"/>
        </pc:sldMkLst>
        <pc:spChg chg="mod">
          <ac:chgData name="Alec Joseph Boyce" userId="S::ajb585@nau.edu::dd37a724-d2df-40a3-9e3e-bead832e3ce3" providerId="AD" clId="Web-{5858BA6D-AD26-475A-8E57-23ECBE512A6F}" dt="2020-08-03T21:30:00.030" v="0" actId="14100"/>
          <ac:spMkLst>
            <pc:docMk/>
            <pc:sldMk cId="2462703502" sldId="259"/>
            <ac:spMk id="3" creationId="{E431B12E-2D93-4924-B2A3-74B546F6162F}"/>
          </ac:spMkLst>
        </pc:spChg>
      </pc:sldChg>
      <pc:sldChg chg="modSp">
        <pc:chgData name="Alec Joseph Boyce" userId="S::ajb585@nau.edu::dd37a724-d2df-40a3-9e3e-bead832e3ce3" providerId="AD" clId="Web-{5858BA6D-AD26-475A-8E57-23ECBE512A6F}" dt="2020-08-03T21:30:12.764" v="1" actId="20577"/>
        <pc:sldMkLst>
          <pc:docMk/>
          <pc:sldMk cId="1706119577" sldId="260"/>
        </pc:sldMkLst>
        <pc:spChg chg="mod">
          <ac:chgData name="Alec Joseph Boyce" userId="S::ajb585@nau.edu::dd37a724-d2df-40a3-9e3e-bead832e3ce3" providerId="AD" clId="Web-{5858BA6D-AD26-475A-8E57-23ECBE512A6F}" dt="2020-08-03T21:30:12.764" v="1" actId="20577"/>
          <ac:spMkLst>
            <pc:docMk/>
            <pc:sldMk cId="1706119577" sldId="260"/>
            <ac:spMk id="3" creationId="{CB0812CC-5F36-4F42-AAD3-3C64FCEF66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0258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00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168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49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8124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173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4379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1964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92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137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299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046" y="753034"/>
            <a:ext cx="7612828" cy="48785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Remote Excavator Team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4520" y="805543"/>
            <a:ext cx="2367280" cy="51380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Alec Boyce</a:t>
            </a:r>
          </a:p>
          <a:p>
            <a:r>
              <a:rPr lang="en-US">
                <a:solidFill>
                  <a:schemeClr val="accent1"/>
                </a:solidFill>
              </a:rPr>
              <a:t>Ryan Fortier</a:t>
            </a:r>
          </a:p>
          <a:p>
            <a:r>
              <a:rPr lang="en-US">
                <a:solidFill>
                  <a:schemeClr val="accent1"/>
                </a:solidFill>
              </a:rPr>
              <a:t>Davis </a:t>
            </a:r>
            <a:r>
              <a:rPr lang="en-US" err="1">
                <a:solidFill>
                  <a:schemeClr val="accent1"/>
                </a:solidFill>
              </a:rPr>
              <a:t>Geniza</a:t>
            </a:r>
          </a:p>
          <a:p>
            <a:r>
              <a:rPr lang="en-US">
                <a:solidFill>
                  <a:schemeClr val="accent1"/>
                </a:solidFill>
              </a:rPr>
              <a:t>Oscar Nunez</a:t>
            </a:r>
          </a:p>
          <a:p>
            <a:r>
              <a:rPr lang="en-US" err="1">
                <a:solidFill>
                  <a:schemeClr val="accent1"/>
                </a:solidFill>
              </a:rPr>
              <a:t>Zhiyu</a:t>
            </a:r>
            <a:r>
              <a:rPr lang="en-US">
                <a:solidFill>
                  <a:schemeClr val="accent1"/>
                </a:solidFill>
              </a:rPr>
              <a:t> Wang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29AD6-1304-4B3B-A159-A7241620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2C9C1-3FE2-4EA8-9011-A58D707E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Nunez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41CCB8-474B-4FB2-94E8-A49F34364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9"/>
    </mc:Choice>
    <mc:Fallback>
      <p:transition spd="slow" advTm="1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E651-60B9-4E71-8E64-4633C553F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Kinematic motion &amp; FEA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FECCC-418C-4380-8986-A9967F9A074F}"/>
              </a:ext>
            </a:extLst>
          </p:cNvPr>
          <p:cNvSpPr txBox="1"/>
          <p:nvPr/>
        </p:nvSpPr>
        <p:spPr>
          <a:xfrm>
            <a:off x="3552027" y="1049193"/>
            <a:ext cx="3585891" cy="379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Excavator Arm-FEA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Kinematics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 of Motion 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Initial Force Calculations  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Initial Stress Analysis  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Future FEA &amp; optimizations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17A95-24DC-462C-B596-F20EE003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Oscar Nunez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88B6-FB44-43C6-B409-E359AA49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2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file">
            <a:hlinkClick r:id="" action="ppaction://media"/>
            <a:extLst>
              <a:ext uri="{FF2B5EF4-FFF2-40B4-BE49-F238E27FC236}">
                <a16:creationId xmlns:a16="http://schemas.microsoft.com/office/drawing/2014/main" id="{790B3FF7-23A4-43B3-9CED-BBF141E63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400" r="19960"/>
          <a:stretch/>
        </p:blipFill>
        <p:spPr>
          <a:xfrm>
            <a:off x="7137918" y="1365313"/>
            <a:ext cx="4600230" cy="355025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0330298-6644-4CA9-AB1F-50D2D17FBB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9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02"/>
    </mc:Choice>
    <mc:Fallback>
      <p:transition spd="slow" advTm="8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" objId="8"/>
        <p14:playEvt time="6255" objId="8"/>
        <p14:playEvt time="12337" objId="8"/>
        <p14:playEvt time="18406" objId="8"/>
        <p14:playEvt time="24480" objId="8"/>
        <p14:playEvt time="30533" objId="8"/>
        <p14:playEvt time="36601" objId="8"/>
        <p14:playEvt time="42682" objId="8"/>
        <p14:playEvt time="48755" objId="8"/>
        <p14:playEvt time="54838" objId="8"/>
        <p14:playEvt time="60922" objId="8"/>
        <p14:playEvt time="67016" objId="8"/>
        <p14:playEvt time="73154" objId="8"/>
        <p14:playEvt time="79231" objId="8"/>
        <p14:playEvt time="85325" objId="8"/>
        <p14:pauseEvt time="87502" objId="8"/>
        <p14:stopEvt time="87502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F79A-D06A-4080-8AAD-E62391E4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8DB0C5-7E1C-0548-AB76-009EBFB33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83597"/>
            <a:ext cx="4835525" cy="32408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2D9B-5B8D-439B-AE0C-9E25E225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51E9E-733E-48C3-8D8D-F9DF5D67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Fortier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550D2F-F7E1-0640-AEC0-C05F324A5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655460"/>
            <a:ext cx="3788684" cy="1914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B30AE1-7D3E-DE40-8E03-2CC9AC2C24C9}"/>
              </a:ext>
            </a:extLst>
          </p:cNvPr>
          <p:cNvSpPr txBox="1"/>
          <p:nvPr/>
        </p:nvSpPr>
        <p:spPr>
          <a:xfrm>
            <a:off x="8721723" y="183597"/>
            <a:ext cx="3070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assembly of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Rubber pad under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Holes for weight and 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Mounting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Crane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Hydraulic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 Beams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0162A-EE9D-D24F-8F6E-9BC7816F70B3}"/>
              </a:ext>
            </a:extLst>
          </p:cNvPr>
          <p:cNvSpPr txBox="1"/>
          <p:nvPr/>
        </p:nvSpPr>
        <p:spPr>
          <a:xfrm>
            <a:off x="7674882" y="3655460"/>
            <a:ext cx="3891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Rear right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Hollow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Shaft is stepped down from 1” to 5/8”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Frame extends beyond battery box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CFF7E1E-90FC-724A-8967-38C82C63E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41"/>
    </mc:Choice>
    <mc:Fallback xmlns="">
      <p:transition spd="slow" advTm="14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76EE-FB84-4657-A3A6-483CFF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Customer/ Engineering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1B12E-2D93-4924-B2A3-74B546F61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9047" y="808424"/>
            <a:ext cx="7257102" cy="26238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itchFamily="18" charset="2"/>
              <a:buChar char="•"/>
            </a:pPr>
            <a:r>
              <a:rPr lang="en-US" sz="2000">
                <a:solidFill>
                  <a:schemeClr val="tx1"/>
                </a:solidFill>
              </a:rPr>
              <a:t>Electric</a:t>
            </a:r>
          </a:p>
          <a:p>
            <a:pPr>
              <a:buFont typeface="Arial" pitchFamily="18" charset="2"/>
              <a:buChar char="•"/>
            </a:pPr>
            <a:r>
              <a:rPr lang="en-US" sz="2000">
                <a:solidFill>
                  <a:schemeClr val="tx1"/>
                </a:solidFill>
              </a:rPr>
              <a:t>Portability</a:t>
            </a:r>
          </a:p>
          <a:p>
            <a:pPr>
              <a:buFont typeface="Arial" pitchFamily="18" charset="2"/>
              <a:buChar char="•"/>
            </a:pPr>
            <a:r>
              <a:rPr lang="en-US" sz="2000">
                <a:solidFill>
                  <a:schemeClr val="tx1"/>
                </a:solidFill>
              </a:rPr>
              <a:t>Remote Operated</a:t>
            </a:r>
          </a:p>
          <a:p>
            <a:pPr>
              <a:buFont typeface="Arial" pitchFamily="18" charset="2"/>
              <a:buChar char="•"/>
            </a:pPr>
            <a:r>
              <a:rPr lang="en-US" sz="2000">
                <a:solidFill>
                  <a:schemeClr val="tx1"/>
                </a:solidFill>
              </a:rPr>
              <a:t>Last an Entire Workday</a:t>
            </a:r>
          </a:p>
          <a:p>
            <a:pPr>
              <a:buFont typeface="Arial" pitchFamily="18" charset="2"/>
              <a:buChar char="•"/>
            </a:pPr>
            <a:r>
              <a:rPr lang="en-US" sz="2000">
                <a:solidFill>
                  <a:schemeClr val="tx1"/>
                </a:solidFill>
              </a:rPr>
              <a:t>Dig 1'x6" Irrigation Trench</a:t>
            </a:r>
          </a:p>
          <a:p>
            <a:pPr>
              <a:buFont typeface="Arial" pitchFamily="18" charset="2"/>
              <a:buChar char="•"/>
            </a:pPr>
            <a:r>
              <a:rPr lang="en-US" sz="2000">
                <a:solidFill>
                  <a:schemeClr val="tx1"/>
                </a:solidFill>
              </a:rPr>
              <a:t>Ground Penetrating Radar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72063-F080-4462-A566-691F64B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Alec Boyce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D03CF-533B-4E61-8554-829C36C6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4</a:t>
            </a:fld>
            <a:endParaRPr lang="en-US"/>
          </a:p>
        </p:txBody>
      </p:sp>
      <p:pic>
        <p:nvPicPr>
          <p:cNvPr id="6" name="Picture 6" descr="A picture containing grass, outdoor, truck, parked&#10;&#10;Description automatically generated">
            <a:extLst>
              <a:ext uri="{FF2B5EF4-FFF2-40B4-BE49-F238E27FC236}">
                <a16:creationId xmlns:a16="http://schemas.microsoft.com/office/drawing/2014/main" id="{881A1A8D-1757-47E9-A351-CCE58B93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498" y="3491076"/>
            <a:ext cx="3621478" cy="2584892"/>
          </a:xfrm>
          <a:prstGeom prst="rect">
            <a:avLst/>
          </a:prstGeom>
        </p:spPr>
      </p:pic>
      <p:pic>
        <p:nvPicPr>
          <p:cNvPr id="7" name="Picture 7" descr="A picture containing grass, outdoor, person, young&#10;&#10;Description automatically generated">
            <a:extLst>
              <a:ext uri="{FF2B5EF4-FFF2-40B4-BE49-F238E27FC236}">
                <a16:creationId xmlns:a16="http://schemas.microsoft.com/office/drawing/2014/main" id="{282AEFB7-9C85-4E97-B9A7-9BBC8FB8A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563" y="3505358"/>
            <a:ext cx="3607224" cy="258454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44B8249-C6D5-4FA8-9D66-7BEDE73A7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92"/>
    </mc:Choice>
    <mc:Fallback xmlns="">
      <p:transition spd="slow" advTm="120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9BDE-1E92-426A-B390-3AA54D8A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Procedures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812CC-5F36-4F42-AAD3-3C64FCEF6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Electrical Tests – Arduino Sketch Validation, Bluetooth Module, Potentiometer, Expansion Module Shield, Motor testing</a:t>
            </a:r>
          </a:p>
          <a:p>
            <a:r>
              <a:rPr lang="en-US">
                <a:solidFill>
                  <a:schemeClr val="tx1"/>
                </a:solidFill>
              </a:rPr>
              <a:t>Frame Tests – FEA, Weight testing, Force tests</a:t>
            </a:r>
          </a:p>
          <a:p>
            <a:r>
              <a:rPr lang="en-US">
                <a:solidFill>
                  <a:schemeClr val="tx1"/>
                </a:solidFill>
              </a:rPr>
              <a:t>Power Supply – Battery-Engine testing, Charge Hold, Recharge tests, Weight</a:t>
            </a:r>
          </a:p>
          <a:p>
            <a:r>
              <a:rPr lang="en-US">
                <a:solidFill>
                  <a:schemeClr val="tx1"/>
                </a:solidFill>
              </a:rPr>
              <a:t>Hydraulics – Connection to Electronic Control Unit, Connection to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FE1A9-2F19-4108-86F4-FB7F278E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C6240-F692-4C7E-A032-EABFD9EF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Davis Geniza</a:t>
            </a:r>
          </a:p>
        </p:txBody>
      </p:sp>
      <p:pic>
        <p:nvPicPr>
          <p:cNvPr id="6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2A8E1D67-FA45-4B3F-980E-02454EFD2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482" y="4221256"/>
            <a:ext cx="2714625" cy="18669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514FB9-5E37-4A12-832C-9FD06E306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Picture 7" descr="A picture containing sitting, table, standing, large&#10;&#10;Description automatically generated">
            <a:extLst>
              <a:ext uri="{FF2B5EF4-FFF2-40B4-BE49-F238E27FC236}">
                <a16:creationId xmlns:a16="http://schemas.microsoft.com/office/drawing/2014/main" id="{AEEF4E23-23A1-4E0E-84B9-C2BFA1511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133" y="3931222"/>
            <a:ext cx="2743200" cy="22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67"/>
    </mc:Choice>
    <mc:Fallback xmlns="">
      <p:transition spd="slow" advTm="17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3D9C0-6A1A-4447-B7D9-A1B89508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+mj-lt"/>
                <a:cs typeface="+mj-lt"/>
              </a:rPr>
              <a:t>Project Plan- Zhiyu</a:t>
            </a:r>
            <a:endParaRPr lang="zh-CN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4AF4E4-E95E-4EFA-97BC-C50F887B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27932"/>
            <a:ext cx="7315200" cy="83577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>
                <a:ea typeface="+mn-lt"/>
                <a:cs typeface="+mn-lt"/>
              </a:rPr>
              <a:t>Cost Calculate</a:t>
            </a: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D1294F-CE8B-44AD-AD0A-1D850F9A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             6</a:t>
            </a:r>
          </a:p>
        </p:txBody>
      </p:sp>
      <p:pic>
        <p:nvPicPr>
          <p:cNvPr id="5" name="图片 5" descr="手机屏幕截图&#10;&#10;已自动生成说明">
            <a:extLst>
              <a:ext uri="{FF2B5EF4-FFF2-40B4-BE49-F238E27FC236}">
                <a16:creationId xmlns:a16="http://schemas.microsoft.com/office/drawing/2014/main" id="{69A5F4B2-4920-4ABD-AD0F-C2903FB55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635" y="1276225"/>
            <a:ext cx="7382435" cy="460810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7F106C-639E-47C1-8545-46733708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r>
              <a:rPr lang="en-US"/>
              <a:t>Zhiyu Wang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019A4074-494E-4939-9B69-50CE86D21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7"/>
    </mc:Choice>
    <mc:Fallback xmlns="">
      <p:transition spd="slow" advTm="5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D73B7-DDD4-4EA5-94E7-FEC191C0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Project Plan- Zhiyu</a:t>
            </a:r>
          </a:p>
        </p:txBody>
      </p:sp>
      <p:pic>
        <p:nvPicPr>
          <p:cNvPr id="6" name="图片 6" descr="图片包含 公共, 游戏机, 瓷砖, 砖&#10;&#10;已自动生成说明">
            <a:extLst>
              <a:ext uri="{FF2B5EF4-FFF2-40B4-BE49-F238E27FC236}">
                <a16:creationId xmlns:a16="http://schemas.microsoft.com/office/drawing/2014/main" id="{4235890D-167F-447E-B716-AD0A6CB89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0612" y="1757301"/>
            <a:ext cx="11702078" cy="191909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B7210-66BC-44F1-928E-D4E6E4B4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Zhiyu Wang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E5B5B-6D2D-40CC-8161-14FDFAF3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7</a:t>
            </a:fld>
            <a:endParaRPr lang="en-US" b="1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DA601F-57E3-40B3-A60E-92AC77F830C4}"/>
              </a:ext>
            </a:extLst>
          </p:cNvPr>
          <p:cNvSpPr txBox="1"/>
          <p:nvPr/>
        </p:nvSpPr>
        <p:spPr>
          <a:xfrm>
            <a:off x="4250951" y="821951"/>
            <a:ext cx="30371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>
                <a:ea typeface="+mn-lt"/>
                <a:cs typeface="+mn-lt"/>
              </a:rPr>
              <a:t>Gantt chart</a:t>
            </a:r>
            <a:r>
              <a:rPr lang="zh-CN" altLang="en-US">
                <a:ea typeface="+mn-lt"/>
                <a:cs typeface="+mn-lt"/>
              </a:rPr>
              <a:t> for Next Semester</a:t>
            </a:r>
            <a:endParaRPr lang="zh-CN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CDC1C079-4DC0-4A47-BE66-05445122D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9"/>
    </mc:Choice>
    <mc:Fallback xmlns="">
      <p:transition spd="slow" advTm="5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FB822F-486F-4978-BD55-0FD31A2BE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  <a:endParaRPr lang="en-V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42C0C-BC81-474C-BFF0-F0483F83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3259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787D10DF6114A9CC081C7E103805D" ma:contentTypeVersion="10" ma:contentTypeDescription="Create a new document." ma:contentTypeScope="" ma:versionID="3fc0f46e693b2d6dee363fb1ec7e53e1">
  <xsd:schema xmlns:xsd="http://www.w3.org/2001/XMLSchema" xmlns:xs="http://www.w3.org/2001/XMLSchema" xmlns:p="http://schemas.microsoft.com/office/2006/metadata/properties" xmlns:ns2="586bf104-dc2e-471d-90ed-41d390c56d9e" xmlns:ns3="fe094f8b-0bfa-41c2-bd78-ffc52640bfd0" targetNamespace="http://schemas.microsoft.com/office/2006/metadata/properties" ma:root="true" ma:fieldsID="5080272375d2056fb43ec370ca066380" ns2:_="" ns3:_="">
    <xsd:import namespace="586bf104-dc2e-471d-90ed-41d390c56d9e"/>
    <xsd:import namespace="fe094f8b-0bfa-41c2-bd78-ffc52640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bf104-dc2e-471d-90ed-41d390c56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94f8b-0bfa-41c2-bd78-ffc52640b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991A8-1AB7-4D4B-9550-A2FA841880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CC2C2C-DD22-4914-A30B-863AAB098ED0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586bf104-dc2e-471d-90ed-41d390c56d9e"/>
    <ds:schemaRef ds:uri="http://schemas.microsoft.com/office/infopath/2007/PartnerControls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73EFB8B-19EC-4220-9836-F943FA2169F3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235</Words>
  <Application>Microsoft Office PowerPoint</Application>
  <PresentationFormat>Widescreen</PresentationFormat>
  <Paragraphs>59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Corbel</vt:lpstr>
      <vt:lpstr>Wingdings 2</vt:lpstr>
      <vt:lpstr>Frame</vt:lpstr>
      <vt:lpstr>Remote Excavator Team</vt:lpstr>
      <vt:lpstr>Kinematic motion &amp; FEA</vt:lpstr>
      <vt:lpstr>Design Description</vt:lpstr>
      <vt:lpstr>Customer/ Engineering Requirements</vt:lpstr>
      <vt:lpstr>Testing Procedures </vt:lpstr>
      <vt:lpstr>Project Plan- Zhiyu</vt:lpstr>
      <vt:lpstr>Project Plan- Zhiyu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Excavator Team</dc:title>
  <dc:creator>Oscar Nunez</dc:creator>
  <cp:lastModifiedBy>Oscar Nunez</cp:lastModifiedBy>
  <cp:revision>1</cp:revision>
  <dcterms:created xsi:type="dcterms:W3CDTF">2020-08-04T12:36:24Z</dcterms:created>
  <dcterms:modified xsi:type="dcterms:W3CDTF">2020-08-04T13:42:43Z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0x0101006D2787D10DF6114A9CC081C7E103805D</vt:lpwstr>
  </property>
</Properties>
</file>